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  <p:sldMasterId id="2147483677" r:id="rId3"/>
  </p:sldMasterIdLst>
  <p:notesMasterIdLst>
    <p:notesMasterId r:id="rId19"/>
  </p:notesMasterIdLst>
  <p:sldIdLst>
    <p:sldId id="390" r:id="rId4"/>
    <p:sldId id="393" r:id="rId5"/>
    <p:sldId id="394" r:id="rId6"/>
    <p:sldId id="395" r:id="rId7"/>
    <p:sldId id="396" r:id="rId8"/>
    <p:sldId id="397" r:id="rId9"/>
    <p:sldId id="405" r:id="rId10"/>
    <p:sldId id="398" r:id="rId11"/>
    <p:sldId id="399" r:id="rId12"/>
    <p:sldId id="400" r:id="rId13"/>
    <p:sldId id="401" r:id="rId14"/>
    <p:sldId id="392" r:id="rId15"/>
    <p:sldId id="406" r:id="rId16"/>
    <p:sldId id="408" r:id="rId17"/>
    <p:sldId id="277" r:id="rId18"/>
  </p:sldIdLst>
  <p:sldSz cx="12192000" cy="6858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5" tIns="45700" rIns="91425" bIns="45700" numCol="1" anchor="t" anchorCtr="0" compatLnSpc="1"/>
          <a:lstStyle>
            <a:lvl1pPr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/>
            </a:lvl1pPr>
          </a:lstStyle>
          <a:p>
            <a:endParaRPr lang="en-US"/>
          </a:p>
        </p:txBody>
      </p:sp>
      <p:sp>
        <p:nvSpPr>
          <p:cNvPr id="44035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5" tIns="45700" rIns="91425" bIns="45700" numCol="1" anchor="t" anchorCtr="0" compatLnSpc="1"/>
          <a:lstStyle>
            <a:lvl1pPr algn="r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/>
            </a:lvl1pPr>
          </a:lstStyle>
          <a:p>
            <a:endParaRPr lang="en-US"/>
          </a:p>
        </p:txBody>
      </p:sp>
      <p:sp>
        <p:nvSpPr>
          <p:cNvPr id="44036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37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5" tIns="45700" rIns="91425" bIns="45700" numCol="1" anchor="t" anchorCtr="0" compatLnSpc="1"/>
          <a:lstStyle/>
          <a:p>
            <a:pPr lvl="0"/>
            <a:endParaRPr lang="en-US">
              <a:sym typeface="Arial" panose="020B0604020202020204" pitchFamily="34" charset="0"/>
            </a:endParaRPr>
          </a:p>
        </p:txBody>
      </p:sp>
      <p:sp>
        <p:nvSpPr>
          <p:cNvPr id="44038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5" tIns="45700" rIns="91425" bIns="45700" numCol="1" anchor="b" anchorCtr="0" compatLnSpc="1"/>
          <a:lstStyle>
            <a:lvl1pPr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/>
            </a:lvl1pPr>
          </a:lstStyle>
          <a:p>
            <a:endParaRPr lang="en-US"/>
          </a:p>
        </p:txBody>
      </p:sp>
      <p:sp>
        <p:nvSpPr>
          <p:cNvPr id="44039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5" tIns="45700" rIns="91425" bIns="45700" numCol="1" anchor="b" anchorCtr="0" compatLnSpc="1"/>
          <a:lstStyle>
            <a:lvl1pPr algn="r">
              <a:buClr>
                <a:srgbClr val="000000"/>
              </a:buClr>
              <a:buFont typeface="Arial" panose="020B0604020202020204" pitchFamily="34" charset="0"/>
              <a:buNone/>
              <a:defRPr sz="1200"/>
            </a:lvl1pPr>
          </a:lstStyle>
          <a:p>
            <a:fld id="{A5F86513-95B6-4FF1-AB56-29C658D5B1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162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48130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8D963492-66B2-41A9-BC07-FDFD572075F1}" type="slidenum">
              <a:rPr lang="en-US" altLang="en-US"/>
              <a:pPr algn="l" eaLnBrk="0" hangingPunct="0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67586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60E80AC3-57BE-4B22-ABC6-1103F7C14E36}" type="slidenum">
              <a:rPr lang="en-US" altLang="en-US"/>
              <a:pPr algn="l" eaLnBrk="0" hangingPunct="0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70658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BCE76A52-F1AD-47B3-A9D3-1393F6FB6242}" type="slidenum">
              <a:rPr lang="en-US" altLang="en-US"/>
              <a:pPr algn="l" eaLnBrk="0" hangingPunct="0"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72706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E6218AC5-6886-4A6E-B4A0-65C13202DFBB}" type="slidenum">
              <a:rPr lang="en-US" altLang="en-US"/>
              <a:pPr algn="l" eaLnBrk="0" hangingPunct="0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Google Shape;1148;p22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81922" name="Google Shape;1149;p22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23" name="Google Shape;1150;p22:notes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2FC4B3-4681-4FEB-BFF1-79DF1C9280BF}" type="slidenum">
              <a:rPr lang="en-US" sz="1400"/>
              <a:pPr/>
              <a:t>15</a:t>
            </a:fld>
            <a:endParaRPr lang="en-US"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50178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AE5A4AAA-7C0C-4DDC-9ED5-C830AD4097F5}" type="slidenum">
              <a:rPr lang="en-US" altLang="en-US"/>
              <a:pPr algn="l" eaLnBrk="0" hangingPunct="0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52226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EC8151F9-DAAC-4231-86F3-7261DC0D43F9}" type="slidenum">
              <a:rPr lang="en-US" altLang="en-US"/>
              <a:pPr algn="l" eaLnBrk="0" hangingPunct="0"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54274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C9E8D54F-80AD-4E9A-8983-5F57B600B517}" type="slidenum">
              <a:rPr lang="en-US" altLang="en-US"/>
              <a:pPr algn="l" eaLnBrk="0" hangingPunct="0"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56322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EEA59D26-226D-460C-AC46-056E178F4677}" type="slidenum">
              <a:rPr lang="en-US" altLang="en-US"/>
              <a:pPr algn="l" eaLnBrk="0" hangingPunct="0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58370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114BBF20-E24F-44ED-8B31-64EF9F19CFE3}" type="slidenum">
              <a:rPr lang="en-US" altLang="en-US"/>
              <a:pPr algn="l" eaLnBrk="0" hangingPunct="0"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61442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4CCB212C-6C95-4A91-989D-047E47F90F24}" type="slidenum">
              <a:rPr lang="en-US" altLang="en-US"/>
              <a:pPr algn="l" eaLnBrk="0" hangingPunct="0"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63490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AE2F468F-C014-48B9-BDDB-E463B99C683A}" type="slidenum">
              <a:rPr lang="en-US" altLang="en-US"/>
              <a:pPr algn="l" eaLnBrk="0" hangingPunct="0"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65538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eaLnBrk="0" hangingPunct="0"/>
            <a:fld id="{36E14FFE-6D7A-4EE5-A4E2-7F950B56BB35}" type="slidenum">
              <a:rPr lang="en-US" altLang="en-US"/>
              <a:pPr algn="l" eaLnBrk="0" hangingPunct="0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3"/>
          <p:cNvSpPr txBox="1">
            <a:spLocks noGrp="1"/>
          </p:cNvSpPr>
          <p:nvPr>
            <p:ph type="title"/>
          </p:nvPr>
        </p:nvSpPr>
        <p:spPr>
          <a:xfrm>
            <a:off x="960000" y="2332951"/>
            <a:ext cx="10272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43"/>
          <p:cNvSpPr txBox="1">
            <a:spLocks noGrp="1"/>
          </p:cNvSpPr>
          <p:nvPr>
            <p:ph type="subTitle" idx="1"/>
          </p:nvPr>
        </p:nvSpPr>
        <p:spPr>
          <a:xfrm>
            <a:off x="3189200" y="3742284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2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0">
  <p:cSld name="Title and text 20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276;p52"/>
          <p:cNvGrpSpPr/>
          <p:nvPr/>
        </p:nvGrpSpPr>
        <p:grpSpPr bwMode="auto">
          <a:xfrm>
            <a:off x="-1076325" y="-1993900"/>
            <a:ext cx="14573250" cy="10287000"/>
            <a:chOff x="-806904" y="-1495424"/>
            <a:chExt cx="10929107" cy="7715233"/>
          </a:xfrm>
        </p:grpSpPr>
        <p:grpSp>
          <p:nvGrpSpPr>
            <p:cNvPr id="9" name="Google Shape;277;p52"/>
            <p:cNvGrpSpPr/>
            <p:nvPr/>
          </p:nvGrpSpPr>
          <p:grpSpPr bwMode="auto">
            <a:xfrm>
              <a:off x="-806904" y="-1495424"/>
              <a:ext cx="10929107" cy="7715233"/>
              <a:chOff x="-806904" y="-1495424"/>
              <a:chExt cx="10929107" cy="7715233"/>
            </a:xfrm>
          </p:grpSpPr>
          <p:sp>
            <p:nvSpPr>
              <p:cNvPr id="76" name="Google Shape;278;p52"/>
              <p:cNvSpPr/>
              <p:nvPr/>
            </p:nvSpPr>
            <p:spPr>
              <a:xfrm rot="5400000">
                <a:off x="42986" y="1274178"/>
                <a:ext cx="4095741" cy="5795522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  <a:defRPr/>
                </a:pPr>
                <a:endParaRPr sz="2490" kern="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279;p52"/>
              <p:cNvSpPr/>
              <p:nvPr/>
            </p:nvSpPr>
            <p:spPr>
              <a:xfrm rot="5400000">
                <a:off x="5176571" y="1274178"/>
                <a:ext cx="4095741" cy="5795522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  <a:defRPr/>
                </a:pPr>
                <a:endParaRPr sz="2490" kern="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280;p52"/>
              <p:cNvSpPr/>
              <p:nvPr/>
            </p:nvSpPr>
            <p:spPr>
              <a:xfrm rot="5400000">
                <a:off x="42986" y="-2345314"/>
                <a:ext cx="4095741" cy="5795522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  <a:defRPr/>
                </a:pPr>
                <a:endParaRPr sz="2490" kern="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9" name="Google Shape;281;p52"/>
              <p:cNvSpPr/>
              <p:nvPr/>
            </p:nvSpPr>
            <p:spPr>
              <a:xfrm rot="5400000">
                <a:off x="5176571" y="-2345314"/>
                <a:ext cx="4095741" cy="5795522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  <a:defRPr/>
                </a:pPr>
                <a:endParaRPr sz="2490" kern="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0" name="Google Shape;282;p52"/>
            <p:cNvGrpSpPr/>
            <p:nvPr/>
          </p:nvGrpSpPr>
          <p:grpSpPr bwMode="auto">
            <a:xfrm>
              <a:off x="-424743" y="-40484"/>
              <a:ext cx="9690952" cy="5310177"/>
              <a:chOff x="-424743" y="-40484"/>
              <a:chExt cx="9690952" cy="5310177"/>
            </a:xfrm>
          </p:grpSpPr>
          <p:grpSp>
            <p:nvGrpSpPr>
              <p:cNvPr id="11" name="Google Shape;283;p52"/>
              <p:cNvGrpSpPr/>
              <p:nvPr/>
            </p:nvGrpSpPr>
            <p:grpSpPr bwMode="auto">
              <a:xfrm>
                <a:off x="-424743" y="35716"/>
                <a:ext cx="2332258" cy="1462084"/>
                <a:chOff x="-1843" y="72616"/>
                <a:chExt cx="2332258" cy="1462084"/>
              </a:xfrm>
            </p:grpSpPr>
            <p:sp>
              <p:nvSpPr>
                <p:cNvPr id="66" name="Google Shape;284;p52"/>
                <p:cNvSpPr/>
                <p:nvPr/>
              </p:nvSpPr>
              <p:spPr>
                <a:xfrm>
                  <a:off x="458894" y="214300"/>
                  <a:ext cx="526216" cy="531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8" h="18357" extrusionOk="0">
                      <a:moveTo>
                        <a:pt x="5020" y="1356"/>
                      </a:moveTo>
                      <a:lnTo>
                        <a:pt x="7027" y="3396"/>
                      </a:lnTo>
                      <a:cubicBezTo>
                        <a:pt x="6609" y="4306"/>
                        <a:pt x="5892" y="4917"/>
                        <a:pt x="5046" y="4917"/>
                      </a:cubicBezTo>
                      <a:cubicBezTo>
                        <a:pt x="4779" y="4917"/>
                        <a:pt x="4498" y="4856"/>
                        <a:pt x="4210" y="4724"/>
                      </a:cubicBezTo>
                      <a:cubicBezTo>
                        <a:pt x="4469" y="3655"/>
                        <a:pt x="4728" y="2586"/>
                        <a:pt x="5020" y="1356"/>
                      </a:cubicBezTo>
                      <a:close/>
                      <a:moveTo>
                        <a:pt x="7578" y="3785"/>
                      </a:moveTo>
                      <a:cubicBezTo>
                        <a:pt x="8258" y="4465"/>
                        <a:pt x="8776" y="5145"/>
                        <a:pt x="9456" y="5663"/>
                      </a:cubicBezTo>
                      <a:cubicBezTo>
                        <a:pt x="9091" y="6028"/>
                        <a:pt x="8614" y="6229"/>
                        <a:pt x="8140" y="6229"/>
                      </a:cubicBezTo>
                      <a:cubicBezTo>
                        <a:pt x="7564" y="6229"/>
                        <a:pt x="6994" y="5932"/>
                        <a:pt x="6639" y="5274"/>
                      </a:cubicBezTo>
                      <a:cubicBezTo>
                        <a:pt x="6477" y="5274"/>
                        <a:pt x="6477" y="5274"/>
                        <a:pt x="6477" y="5145"/>
                      </a:cubicBezTo>
                      <a:cubicBezTo>
                        <a:pt x="7027" y="4853"/>
                        <a:pt x="7448" y="4465"/>
                        <a:pt x="7578" y="3785"/>
                      </a:cubicBezTo>
                      <a:close/>
                      <a:moveTo>
                        <a:pt x="4048" y="5274"/>
                      </a:moveTo>
                      <a:cubicBezTo>
                        <a:pt x="4371" y="5426"/>
                        <a:pt x="4738" y="5489"/>
                        <a:pt x="5097" y="5489"/>
                      </a:cubicBezTo>
                      <a:cubicBezTo>
                        <a:pt x="5351" y="5489"/>
                        <a:pt x="5601" y="5457"/>
                        <a:pt x="5829" y="5404"/>
                      </a:cubicBezTo>
                      <a:cubicBezTo>
                        <a:pt x="5829" y="5533"/>
                        <a:pt x="5829" y="5533"/>
                        <a:pt x="5959" y="5663"/>
                      </a:cubicBezTo>
                      <a:cubicBezTo>
                        <a:pt x="6655" y="7194"/>
                        <a:pt x="5341" y="7887"/>
                        <a:pt x="4032" y="7887"/>
                      </a:cubicBezTo>
                      <a:cubicBezTo>
                        <a:pt x="3819" y="7887"/>
                        <a:pt x="3605" y="7869"/>
                        <a:pt x="3400" y="7833"/>
                      </a:cubicBezTo>
                      <a:cubicBezTo>
                        <a:pt x="3660" y="7023"/>
                        <a:pt x="3789" y="6084"/>
                        <a:pt x="4048" y="5274"/>
                      </a:cubicBezTo>
                      <a:close/>
                      <a:moveTo>
                        <a:pt x="10007" y="6213"/>
                      </a:moveTo>
                      <a:lnTo>
                        <a:pt x="11205" y="7444"/>
                      </a:lnTo>
                      <a:cubicBezTo>
                        <a:pt x="10904" y="7989"/>
                        <a:pt x="10364" y="8261"/>
                        <a:pt x="9831" y="8261"/>
                      </a:cubicBezTo>
                      <a:cubicBezTo>
                        <a:pt x="9444" y="8261"/>
                        <a:pt x="9062" y="8118"/>
                        <a:pt x="8776" y="7833"/>
                      </a:cubicBezTo>
                      <a:cubicBezTo>
                        <a:pt x="8776" y="7573"/>
                        <a:pt x="8646" y="7282"/>
                        <a:pt x="8387" y="7023"/>
                      </a:cubicBezTo>
                      <a:cubicBezTo>
                        <a:pt x="8906" y="6893"/>
                        <a:pt x="9586" y="6634"/>
                        <a:pt x="10007" y="6213"/>
                      </a:cubicBezTo>
                      <a:close/>
                      <a:moveTo>
                        <a:pt x="6768" y="6634"/>
                      </a:moveTo>
                      <a:cubicBezTo>
                        <a:pt x="7027" y="6764"/>
                        <a:pt x="7286" y="6893"/>
                        <a:pt x="7578" y="6893"/>
                      </a:cubicBezTo>
                      <a:cubicBezTo>
                        <a:pt x="7578" y="7023"/>
                        <a:pt x="7578" y="7152"/>
                        <a:pt x="7707" y="7282"/>
                      </a:cubicBezTo>
                      <a:cubicBezTo>
                        <a:pt x="8517" y="7962"/>
                        <a:pt x="8646" y="9581"/>
                        <a:pt x="7578" y="10132"/>
                      </a:cubicBezTo>
                      <a:cubicBezTo>
                        <a:pt x="7367" y="10196"/>
                        <a:pt x="7133" y="10229"/>
                        <a:pt x="6882" y="10229"/>
                      </a:cubicBezTo>
                      <a:cubicBezTo>
                        <a:pt x="6631" y="10229"/>
                        <a:pt x="6364" y="10196"/>
                        <a:pt x="6088" y="10132"/>
                      </a:cubicBezTo>
                      <a:cubicBezTo>
                        <a:pt x="5829" y="9873"/>
                        <a:pt x="5667" y="9711"/>
                        <a:pt x="5538" y="9452"/>
                      </a:cubicBezTo>
                      <a:cubicBezTo>
                        <a:pt x="5538" y="9193"/>
                        <a:pt x="5408" y="8901"/>
                        <a:pt x="5408" y="8642"/>
                      </a:cubicBezTo>
                      <a:cubicBezTo>
                        <a:pt x="5279" y="8642"/>
                        <a:pt x="5279" y="8513"/>
                        <a:pt x="5279" y="8513"/>
                      </a:cubicBezTo>
                      <a:cubicBezTo>
                        <a:pt x="5279" y="8383"/>
                        <a:pt x="5149" y="8383"/>
                        <a:pt x="5149" y="8383"/>
                      </a:cubicBezTo>
                      <a:cubicBezTo>
                        <a:pt x="5959" y="8092"/>
                        <a:pt x="6768" y="7444"/>
                        <a:pt x="6768" y="6634"/>
                      </a:cubicBezTo>
                      <a:close/>
                      <a:moveTo>
                        <a:pt x="11755" y="7962"/>
                      </a:moveTo>
                      <a:lnTo>
                        <a:pt x="14184" y="10391"/>
                      </a:lnTo>
                      <a:cubicBezTo>
                        <a:pt x="14054" y="10391"/>
                        <a:pt x="14054" y="10391"/>
                        <a:pt x="13925" y="10520"/>
                      </a:cubicBezTo>
                      <a:cubicBezTo>
                        <a:pt x="13538" y="10908"/>
                        <a:pt x="13066" y="11074"/>
                        <a:pt x="12607" y="11074"/>
                      </a:cubicBezTo>
                      <a:cubicBezTo>
                        <a:pt x="12259" y="11074"/>
                        <a:pt x="11918" y="10979"/>
                        <a:pt x="11626" y="10812"/>
                      </a:cubicBezTo>
                      <a:cubicBezTo>
                        <a:pt x="11496" y="10132"/>
                        <a:pt x="11205" y="9452"/>
                        <a:pt x="10946" y="9063"/>
                      </a:cubicBezTo>
                      <a:lnTo>
                        <a:pt x="10687" y="8772"/>
                      </a:lnTo>
                      <a:cubicBezTo>
                        <a:pt x="11075" y="8642"/>
                        <a:pt x="11496" y="8383"/>
                        <a:pt x="11755" y="7962"/>
                      </a:cubicBezTo>
                      <a:close/>
                      <a:moveTo>
                        <a:pt x="3400" y="8253"/>
                      </a:moveTo>
                      <a:cubicBezTo>
                        <a:pt x="3704" y="8405"/>
                        <a:pt x="4019" y="8468"/>
                        <a:pt x="4338" y="8468"/>
                      </a:cubicBezTo>
                      <a:cubicBezTo>
                        <a:pt x="4564" y="8468"/>
                        <a:pt x="4792" y="8437"/>
                        <a:pt x="5020" y="8383"/>
                      </a:cubicBezTo>
                      <a:lnTo>
                        <a:pt x="5020" y="8383"/>
                      </a:lnTo>
                      <a:lnTo>
                        <a:pt x="4858" y="8513"/>
                      </a:lnTo>
                      <a:cubicBezTo>
                        <a:pt x="4728" y="8513"/>
                        <a:pt x="4599" y="8642"/>
                        <a:pt x="4728" y="8772"/>
                      </a:cubicBezTo>
                      <a:cubicBezTo>
                        <a:pt x="4728" y="9581"/>
                        <a:pt x="4858" y="10261"/>
                        <a:pt x="4340" y="11071"/>
                      </a:cubicBezTo>
                      <a:cubicBezTo>
                        <a:pt x="3789" y="11621"/>
                        <a:pt x="3109" y="11880"/>
                        <a:pt x="2429" y="11880"/>
                      </a:cubicBezTo>
                      <a:cubicBezTo>
                        <a:pt x="2720" y="10682"/>
                        <a:pt x="2979" y="9452"/>
                        <a:pt x="3400" y="8253"/>
                      </a:cubicBezTo>
                      <a:close/>
                      <a:moveTo>
                        <a:pt x="9067" y="8772"/>
                      </a:moveTo>
                      <a:cubicBezTo>
                        <a:pt x="9197" y="8772"/>
                        <a:pt x="9327" y="8901"/>
                        <a:pt x="9456" y="8901"/>
                      </a:cubicBezTo>
                      <a:cubicBezTo>
                        <a:pt x="9542" y="8955"/>
                        <a:pt x="9632" y="8973"/>
                        <a:pt x="9728" y="8973"/>
                      </a:cubicBezTo>
                      <a:cubicBezTo>
                        <a:pt x="9920" y="8973"/>
                        <a:pt x="10136" y="8901"/>
                        <a:pt x="10395" y="8901"/>
                      </a:cubicBezTo>
                      <a:cubicBezTo>
                        <a:pt x="10266" y="9063"/>
                        <a:pt x="10136" y="9193"/>
                        <a:pt x="10266" y="9452"/>
                      </a:cubicBezTo>
                      <a:cubicBezTo>
                        <a:pt x="10266" y="9452"/>
                        <a:pt x="10395" y="9581"/>
                        <a:pt x="10395" y="9711"/>
                      </a:cubicBezTo>
                      <a:cubicBezTo>
                        <a:pt x="10395" y="10132"/>
                        <a:pt x="10687" y="10682"/>
                        <a:pt x="10946" y="11071"/>
                      </a:cubicBezTo>
                      <a:cubicBezTo>
                        <a:pt x="11075" y="11621"/>
                        <a:pt x="10946" y="12139"/>
                        <a:pt x="10266" y="12301"/>
                      </a:cubicBezTo>
                      <a:cubicBezTo>
                        <a:pt x="10114" y="12373"/>
                        <a:pt x="9964" y="12405"/>
                        <a:pt x="9818" y="12405"/>
                      </a:cubicBezTo>
                      <a:cubicBezTo>
                        <a:pt x="9436" y="12405"/>
                        <a:pt x="9081" y="12185"/>
                        <a:pt x="8776" y="11880"/>
                      </a:cubicBezTo>
                      <a:cubicBezTo>
                        <a:pt x="8646" y="11492"/>
                        <a:pt x="8387" y="11071"/>
                        <a:pt x="8096" y="10941"/>
                      </a:cubicBezTo>
                      <a:cubicBezTo>
                        <a:pt x="7966" y="10812"/>
                        <a:pt x="7966" y="10812"/>
                        <a:pt x="7966" y="10682"/>
                      </a:cubicBezTo>
                      <a:lnTo>
                        <a:pt x="7837" y="10682"/>
                      </a:lnTo>
                      <a:cubicBezTo>
                        <a:pt x="8646" y="10261"/>
                        <a:pt x="9067" y="9452"/>
                        <a:pt x="9067" y="8772"/>
                      </a:cubicBezTo>
                      <a:close/>
                      <a:moveTo>
                        <a:pt x="14054" y="13240"/>
                      </a:moveTo>
                      <a:cubicBezTo>
                        <a:pt x="14102" y="13288"/>
                        <a:pt x="14167" y="13336"/>
                        <a:pt x="14237" y="13377"/>
                      </a:cubicBezTo>
                      <a:lnTo>
                        <a:pt x="14237" y="13377"/>
                      </a:lnTo>
                      <a:cubicBezTo>
                        <a:pt x="14220" y="13372"/>
                        <a:pt x="14202" y="13370"/>
                        <a:pt x="14184" y="13370"/>
                      </a:cubicBezTo>
                      <a:cubicBezTo>
                        <a:pt x="14054" y="13370"/>
                        <a:pt x="14054" y="13500"/>
                        <a:pt x="13925" y="13500"/>
                      </a:cubicBezTo>
                      <a:cubicBezTo>
                        <a:pt x="13925" y="13370"/>
                        <a:pt x="14054" y="13370"/>
                        <a:pt x="14054" y="13240"/>
                      </a:cubicBezTo>
                      <a:close/>
                      <a:moveTo>
                        <a:pt x="14341" y="13432"/>
                      </a:moveTo>
                      <a:lnTo>
                        <a:pt x="14341" y="13432"/>
                      </a:lnTo>
                      <a:cubicBezTo>
                        <a:pt x="14429" y="13473"/>
                        <a:pt x="14514" y="13500"/>
                        <a:pt x="14573" y="13500"/>
                      </a:cubicBezTo>
                      <a:cubicBezTo>
                        <a:pt x="14573" y="13500"/>
                        <a:pt x="14443" y="13500"/>
                        <a:pt x="14443" y="13629"/>
                      </a:cubicBezTo>
                      <a:cubicBezTo>
                        <a:pt x="14443" y="13555"/>
                        <a:pt x="14401" y="13482"/>
                        <a:pt x="14341" y="13432"/>
                      </a:cubicBezTo>
                      <a:close/>
                      <a:moveTo>
                        <a:pt x="14573" y="10812"/>
                      </a:moveTo>
                      <a:cubicBezTo>
                        <a:pt x="15253" y="11621"/>
                        <a:pt x="15933" y="12301"/>
                        <a:pt x="16613" y="12949"/>
                      </a:cubicBezTo>
                      <a:cubicBezTo>
                        <a:pt x="16354" y="12949"/>
                        <a:pt x="16192" y="13111"/>
                        <a:pt x="16062" y="13111"/>
                      </a:cubicBezTo>
                      <a:cubicBezTo>
                        <a:pt x="15933" y="13111"/>
                        <a:pt x="15933" y="12949"/>
                        <a:pt x="15933" y="12949"/>
                      </a:cubicBezTo>
                      <a:cubicBezTo>
                        <a:pt x="14994" y="12949"/>
                        <a:pt x="14314" y="12690"/>
                        <a:pt x="13763" y="12010"/>
                      </a:cubicBezTo>
                      <a:cubicBezTo>
                        <a:pt x="13685" y="11893"/>
                        <a:pt x="13569" y="11846"/>
                        <a:pt x="13453" y="11846"/>
                      </a:cubicBezTo>
                      <a:cubicBezTo>
                        <a:pt x="13183" y="11846"/>
                        <a:pt x="12912" y="12098"/>
                        <a:pt x="13115" y="12301"/>
                      </a:cubicBezTo>
                      <a:cubicBezTo>
                        <a:pt x="13633" y="12949"/>
                        <a:pt x="13245" y="13629"/>
                        <a:pt x="12565" y="13920"/>
                      </a:cubicBezTo>
                      <a:cubicBezTo>
                        <a:pt x="12419" y="13989"/>
                        <a:pt x="12263" y="14022"/>
                        <a:pt x="12107" y="14022"/>
                      </a:cubicBezTo>
                      <a:cubicBezTo>
                        <a:pt x="11674" y="14022"/>
                        <a:pt x="11231" y="13774"/>
                        <a:pt x="10946" y="13370"/>
                      </a:cubicBezTo>
                      <a:cubicBezTo>
                        <a:pt x="10946" y="13240"/>
                        <a:pt x="10946" y="13111"/>
                        <a:pt x="10816" y="12949"/>
                      </a:cubicBezTo>
                      <a:cubicBezTo>
                        <a:pt x="11334" y="12560"/>
                        <a:pt x="11626" y="12139"/>
                        <a:pt x="11755" y="11621"/>
                      </a:cubicBezTo>
                      <a:cubicBezTo>
                        <a:pt x="12043" y="11759"/>
                        <a:pt x="12363" y="11832"/>
                        <a:pt x="12693" y="11832"/>
                      </a:cubicBezTo>
                      <a:cubicBezTo>
                        <a:pt x="13291" y="11832"/>
                        <a:pt x="13921" y="11593"/>
                        <a:pt x="14443" y="11071"/>
                      </a:cubicBezTo>
                      <a:cubicBezTo>
                        <a:pt x="14573" y="10941"/>
                        <a:pt x="14573" y="10941"/>
                        <a:pt x="14573" y="10812"/>
                      </a:cubicBezTo>
                      <a:close/>
                      <a:moveTo>
                        <a:pt x="5408" y="10261"/>
                      </a:moveTo>
                      <a:cubicBezTo>
                        <a:pt x="5538" y="10391"/>
                        <a:pt x="5667" y="10520"/>
                        <a:pt x="5829" y="10520"/>
                      </a:cubicBezTo>
                      <a:cubicBezTo>
                        <a:pt x="6218" y="10812"/>
                        <a:pt x="6639" y="10941"/>
                        <a:pt x="7157" y="10941"/>
                      </a:cubicBezTo>
                      <a:cubicBezTo>
                        <a:pt x="7157" y="11071"/>
                        <a:pt x="7157" y="11200"/>
                        <a:pt x="7448" y="11330"/>
                      </a:cubicBezTo>
                      <a:cubicBezTo>
                        <a:pt x="8906" y="12010"/>
                        <a:pt x="8096" y="13920"/>
                        <a:pt x="6768" y="14050"/>
                      </a:cubicBezTo>
                      <a:cubicBezTo>
                        <a:pt x="6626" y="14084"/>
                        <a:pt x="6488" y="14099"/>
                        <a:pt x="6355" y="14099"/>
                      </a:cubicBezTo>
                      <a:cubicBezTo>
                        <a:pt x="5462" y="14099"/>
                        <a:pt x="4791" y="13395"/>
                        <a:pt x="4340" y="12690"/>
                      </a:cubicBezTo>
                      <a:cubicBezTo>
                        <a:pt x="4340" y="12431"/>
                        <a:pt x="4340" y="12139"/>
                        <a:pt x="4210" y="12010"/>
                      </a:cubicBezTo>
                      <a:lnTo>
                        <a:pt x="4210" y="11880"/>
                      </a:lnTo>
                      <a:cubicBezTo>
                        <a:pt x="4728" y="11492"/>
                        <a:pt x="5279" y="10941"/>
                        <a:pt x="5408" y="10261"/>
                      </a:cubicBezTo>
                      <a:close/>
                      <a:moveTo>
                        <a:pt x="10946" y="14050"/>
                      </a:moveTo>
                      <a:cubicBezTo>
                        <a:pt x="11205" y="14309"/>
                        <a:pt x="11334" y="14439"/>
                        <a:pt x="11626" y="14568"/>
                      </a:cubicBezTo>
                      <a:lnTo>
                        <a:pt x="11334" y="14568"/>
                      </a:lnTo>
                      <a:cubicBezTo>
                        <a:pt x="11334" y="14439"/>
                        <a:pt x="11205" y="14309"/>
                        <a:pt x="10946" y="14309"/>
                      </a:cubicBezTo>
                      <a:lnTo>
                        <a:pt x="10946" y="14050"/>
                      </a:lnTo>
                      <a:close/>
                      <a:moveTo>
                        <a:pt x="8906" y="12690"/>
                      </a:moveTo>
                      <a:cubicBezTo>
                        <a:pt x="9255" y="12905"/>
                        <a:pt x="9583" y="13143"/>
                        <a:pt x="9999" y="13143"/>
                      </a:cubicBezTo>
                      <a:cubicBezTo>
                        <a:pt x="10084" y="13143"/>
                        <a:pt x="10172" y="13133"/>
                        <a:pt x="10266" y="13111"/>
                      </a:cubicBezTo>
                      <a:lnTo>
                        <a:pt x="10266" y="13240"/>
                      </a:lnTo>
                      <a:cubicBezTo>
                        <a:pt x="10525" y="13920"/>
                        <a:pt x="10395" y="14730"/>
                        <a:pt x="9586" y="15119"/>
                      </a:cubicBezTo>
                      <a:cubicBezTo>
                        <a:pt x="9425" y="15172"/>
                        <a:pt x="9236" y="15204"/>
                        <a:pt x="9042" y="15204"/>
                      </a:cubicBezTo>
                      <a:cubicBezTo>
                        <a:pt x="8769" y="15204"/>
                        <a:pt x="8486" y="15141"/>
                        <a:pt x="8258" y="14989"/>
                      </a:cubicBezTo>
                      <a:lnTo>
                        <a:pt x="8258" y="14860"/>
                      </a:lnTo>
                      <a:cubicBezTo>
                        <a:pt x="8258" y="14730"/>
                        <a:pt x="8096" y="14730"/>
                        <a:pt x="7966" y="14730"/>
                      </a:cubicBezTo>
                      <a:cubicBezTo>
                        <a:pt x="7837" y="14730"/>
                        <a:pt x="7837" y="14568"/>
                        <a:pt x="7707" y="14439"/>
                      </a:cubicBezTo>
                      <a:cubicBezTo>
                        <a:pt x="8517" y="14180"/>
                        <a:pt x="8776" y="13500"/>
                        <a:pt x="8906" y="12690"/>
                      </a:cubicBezTo>
                      <a:close/>
                      <a:moveTo>
                        <a:pt x="3530" y="12139"/>
                      </a:moveTo>
                      <a:cubicBezTo>
                        <a:pt x="3660" y="13111"/>
                        <a:pt x="3789" y="14180"/>
                        <a:pt x="3239" y="14989"/>
                      </a:cubicBezTo>
                      <a:cubicBezTo>
                        <a:pt x="2949" y="15495"/>
                        <a:pt x="2428" y="15768"/>
                        <a:pt x="1899" y="15768"/>
                      </a:cubicBezTo>
                      <a:cubicBezTo>
                        <a:pt x="1717" y="15768"/>
                        <a:pt x="1535" y="15736"/>
                        <a:pt x="1360" y="15669"/>
                      </a:cubicBezTo>
                      <a:cubicBezTo>
                        <a:pt x="1619" y="14568"/>
                        <a:pt x="2040" y="13500"/>
                        <a:pt x="2299" y="12301"/>
                      </a:cubicBezTo>
                      <a:cubicBezTo>
                        <a:pt x="2420" y="12338"/>
                        <a:pt x="2537" y="12354"/>
                        <a:pt x="2654" y="12354"/>
                      </a:cubicBezTo>
                      <a:cubicBezTo>
                        <a:pt x="2945" y="12354"/>
                        <a:pt x="3229" y="12255"/>
                        <a:pt x="3530" y="12139"/>
                      </a:cubicBezTo>
                      <a:close/>
                      <a:moveTo>
                        <a:pt x="4340" y="13629"/>
                      </a:moveTo>
                      <a:cubicBezTo>
                        <a:pt x="4807" y="14359"/>
                        <a:pt x="5643" y="14878"/>
                        <a:pt x="6586" y="14878"/>
                      </a:cubicBezTo>
                      <a:cubicBezTo>
                        <a:pt x="6689" y="14878"/>
                        <a:pt x="6793" y="14872"/>
                        <a:pt x="6898" y="14860"/>
                      </a:cubicBezTo>
                      <a:lnTo>
                        <a:pt x="6898" y="14860"/>
                      </a:lnTo>
                      <a:cubicBezTo>
                        <a:pt x="6768" y="15540"/>
                        <a:pt x="6218" y="16058"/>
                        <a:pt x="5408" y="16187"/>
                      </a:cubicBezTo>
                      <a:cubicBezTo>
                        <a:pt x="5250" y="16255"/>
                        <a:pt x="5091" y="16284"/>
                        <a:pt x="4935" y="16284"/>
                      </a:cubicBezTo>
                      <a:cubicBezTo>
                        <a:pt x="4420" y="16284"/>
                        <a:pt x="3927" y="15967"/>
                        <a:pt x="3530" y="15669"/>
                      </a:cubicBezTo>
                      <a:cubicBezTo>
                        <a:pt x="4048" y="15119"/>
                        <a:pt x="4340" y="14439"/>
                        <a:pt x="4340" y="13629"/>
                      </a:cubicBezTo>
                      <a:close/>
                      <a:moveTo>
                        <a:pt x="3239" y="15799"/>
                      </a:moveTo>
                      <a:cubicBezTo>
                        <a:pt x="3400" y="16058"/>
                        <a:pt x="3530" y="16187"/>
                        <a:pt x="3660" y="16349"/>
                      </a:cubicBezTo>
                      <a:cubicBezTo>
                        <a:pt x="3530" y="16349"/>
                        <a:pt x="3530" y="16349"/>
                        <a:pt x="3530" y="16479"/>
                      </a:cubicBezTo>
                      <a:cubicBezTo>
                        <a:pt x="3400" y="16479"/>
                        <a:pt x="3400" y="16349"/>
                        <a:pt x="3239" y="16349"/>
                      </a:cubicBezTo>
                      <a:lnTo>
                        <a:pt x="3239" y="15928"/>
                      </a:lnTo>
                      <a:lnTo>
                        <a:pt x="3239" y="15799"/>
                      </a:lnTo>
                      <a:close/>
                      <a:moveTo>
                        <a:pt x="3919" y="16608"/>
                      </a:moveTo>
                      <a:cubicBezTo>
                        <a:pt x="4048" y="16608"/>
                        <a:pt x="4048" y="16608"/>
                        <a:pt x="4210" y="16738"/>
                      </a:cubicBezTo>
                      <a:lnTo>
                        <a:pt x="3789" y="16738"/>
                      </a:lnTo>
                      <a:cubicBezTo>
                        <a:pt x="3919" y="16738"/>
                        <a:pt x="3919" y="16608"/>
                        <a:pt x="3919" y="16608"/>
                      </a:cubicBezTo>
                      <a:close/>
                      <a:moveTo>
                        <a:pt x="1231" y="16058"/>
                      </a:moveTo>
                      <a:cubicBezTo>
                        <a:pt x="1453" y="16225"/>
                        <a:pt x="1729" y="16296"/>
                        <a:pt x="2003" y="16296"/>
                      </a:cubicBezTo>
                      <a:cubicBezTo>
                        <a:pt x="2208" y="16296"/>
                        <a:pt x="2411" y="16256"/>
                        <a:pt x="2591" y="16187"/>
                      </a:cubicBezTo>
                      <a:cubicBezTo>
                        <a:pt x="2720" y="16479"/>
                        <a:pt x="2850" y="16738"/>
                        <a:pt x="2850" y="16997"/>
                      </a:cubicBezTo>
                      <a:cubicBezTo>
                        <a:pt x="2170" y="17288"/>
                        <a:pt x="1490" y="17418"/>
                        <a:pt x="680" y="17677"/>
                      </a:cubicBezTo>
                      <a:cubicBezTo>
                        <a:pt x="972" y="17159"/>
                        <a:pt x="1101" y="16608"/>
                        <a:pt x="1231" y="16058"/>
                      </a:cubicBezTo>
                      <a:close/>
                      <a:moveTo>
                        <a:pt x="4774" y="1"/>
                      </a:moveTo>
                      <a:cubicBezTo>
                        <a:pt x="4547" y="1"/>
                        <a:pt x="4340" y="150"/>
                        <a:pt x="4340" y="417"/>
                      </a:cubicBezTo>
                      <a:cubicBezTo>
                        <a:pt x="2850" y="6213"/>
                        <a:pt x="1101" y="11880"/>
                        <a:pt x="0" y="17806"/>
                      </a:cubicBezTo>
                      <a:cubicBezTo>
                        <a:pt x="0" y="18098"/>
                        <a:pt x="292" y="18227"/>
                        <a:pt x="421" y="18227"/>
                      </a:cubicBezTo>
                      <a:cubicBezTo>
                        <a:pt x="551" y="18357"/>
                        <a:pt x="680" y="18357"/>
                        <a:pt x="810" y="18357"/>
                      </a:cubicBezTo>
                      <a:cubicBezTo>
                        <a:pt x="3660" y="17806"/>
                        <a:pt x="6477" y="17159"/>
                        <a:pt x="9197" y="16349"/>
                      </a:cubicBezTo>
                      <a:cubicBezTo>
                        <a:pt x="11885" y="15540"/>
                        <a:pt x="14573" y="14860"/>
                        <a:pt x="17001" y="13759"/>
                      </a:cubicBezTo>
                      <a:cubicBezTo>
                        <a:pt x="17163" y="13759"/>
                        <a:pt x="17163" y="13629"/>
                        <a:pt x="17293" y="13629"/>
                      </a:cubicBezTo>
                      <a:cubicBezTo>
                        <a:pt x="17334" y="13643"/>
                        <a:pt x="17377" y="13649"/>
                        <a:pt x="17421" y="13649"/>
                      </a:cubicBezTo>
                      <a:cubicBezTo>
                        <a:pt x="17788" y="13649"/>
                        <a:pt x="18187" y="13196"/>
                        <a:pt x="17811" y="12819"/>
                      </a:cubicBezTo>
                      <a:cubicBezTo>
                        <a:pt x="15382" y="10261"/>
                        <a:pt x="12953" y="7703"/>
                        <a:pt x="10525" y="5274"/>
                      </a:cubicBezTo>
                      <a:cubicBezTo>
                        <a:pt x="10525" y="5145"/>
                        <a:pt x="10266" y="5015"/>
                        <a:pt x="10136" y="5015"/>
                      </a:cubicBezTo>
                      <a:cubicBezTo>
                        <a:pt x="8517" y="3396"/>
                        <a:pt x="6768" y="1777"/>
                        <a:pt x="5149" y="158"/>
                      </a:cubicBezTo>
                      <a:cubicBezTo>
                        <a:pt x="5042" y="51"/>
                        <a:pt x="4905" y="1"/>
                        <a:pt x="477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7" name="Google Shape;285;p52"/>
                <p:cNvSpPr/>
                <p:nvPr/>
              </p:nvSpPr>
              <p:spPr>
                <a:xfrm>
                  <a:off x="492229" y="619112"/>
                  <a:ext cx="670271" cy="579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42" h="20033" extrusionOk="0">
                      <a:moveTo>
                        <a:pt x="12952" y="10840"/>
                      </a:moveTo>
                      <a:cubicBezTo>
                        <a:pt x="14738" y="10840"/>
                        <a:pt x="15572" y="13043"/>
                        <a:pt x="16406" y="14481"/>
                      </a:cubicBezTo>
                      <a:cubicBezTo>
                        <a:pt x="16406" y="14610"/>
                        <a:pt x="16406" y="14610"/>
                        <a:pt x="16535" y="14610"/>
                      </a:cubicBezTo>
                      <a:cubicBezTo>
                        <a:pt x="15467" y="15128"/>
                        <a:pt x="14528" y="15549"/>
                        <a:pt x="13588" y="15938"/>
                      </a:cubicBezTo>
                      <a:cubicBezTo>
                        <a:pt x="12908" y="16229"/>
                        <a:pt x="12358" y="16489"/>
                        <a:pt x="11678" y="16748"/>
                      </a:cubicBezTo>
                      <a:cubicBezTo>
                        <a:pt x="11160" y="15809"/>
                        <a:pt x="10480" y="14869"/>
                        <a:pt x="10350" y="13801"/>
                      </a:cubicBezTo>
                      <a:cubicBezTo>
                        <a:pt x="10188" y="12441"/>
                        <a:pt x="10868" y="11372"/>
                        <a:pt x="12228" y="10951"/>
                      </a:cubicBezTo>
                      <a:cubicBezTo>
                        <a:pt x="12486" y="10875"/>
                        <a:pt x="12727" y="10840"/>
                        <a:pt x="12952" y="10840"/>
                      </a:cubicBezTo>
                      <a:close/>
                      <a:moveTo>
                        <a:pt x="16698" y="0"/>
                      </a:moveTo>
                      <a:cubicBezTo>
                        <a:pt x="16416" y="0"/>
                        <a:pt x="16116" y="235"/>
                        <a:pt x="16276" y="556"/>
                      </a:cubicBezTo>
                      <a:cubicBezTo>
                        <a:pt x="17474" y="3794"/>
                        <a:pt x="19094" y="6903"/>
                        <a:pt x="20875" y="9882"/>
                      </a:cubicBezTo>
                      <a:cubicBezTo>
                        <a:pt x="21393" y="10692"/>
                        <a:pt x="22332" y="11761"/>
                        <a:pt x="21522" y="12441"/>
                      </a:cubicBezTo>
                      <a:cubicBezTo>
                        <a:pt x="21004" y="12991"/>
                        <a:pt x="19515" y="13380"/>
                        <a:pt x="18835" y="13671"/>
                      </a:cubicBezTo>
                      <a:cubicBezTo>
                        <a:pt x="18284" y="13930"/>
                        <a:pt x="17636" y="14189"/>
                        <a:pt x="17086" y="14481"/>
                      </a:cubicBezTo>
                      <a:lnTo>
                        <a:pt x="17086" y="14060"/>
                      </a:lnTo>
                      <a:cubicBezTo>
                        <a:pt x="16088" y="12300"/>
                        <a:pt x="14940" y="10029"/>
                        <a:pt x="12952" y="10029"/>
                      </a:cubicBezTo>
                      <a:cubicBezTo>
                        <a:pt x="12490" y="10029"/>
                        <a:pt x="11981" y="10152"/>
                        <a:pt x="11419" y="10433"/>
                      </a:cubicBezTo>
                      <a:cubicBezTo>
                        <a:pt x="8569" y="11761"/>
                        <a:pt x="9541" y="14999"/>
                        <a:pt x="11160" y="17039"/>
                      </a:cubicBezTo>
                      <a:cubicBezTo>
                        <a:pt x="10188" y="17428"/>
                        <a:pt x="9379" y="17849"/>
                        <a:pt x="8440" y="18108"/>
                      </a:cubicBezTo>
                      <a:cubicBezTo>
                        <a:pt x="8051" y="18367"/>
                        <a:pt x="7630" y="18658"/>
                        <a:pt x="7112" y="18788"/>
                      </a:cubicBezTo>
                      <a:cubicBezTo>
                        <a:pt x="6687" y="18888"/>
                        <a:pt x="6368" y="18968"/>
                        <a:pt x="6113" y="18968"/>
                      </a:cubicBezTo>
                      <a:cubicBezTo>
                        <a:pt x="5706" y="18968"/>
                        <a:pt x="5460" y="18764"/>
                        <a:pt x="5201" y="18108"/>
                      </a:cubicBezTo>
                      <a:cubicBezTo>
                        <a:pt x="4942" y="17298"/>
                        <a:pt x="4521" y="16489"/>
                        <a:pt x="4262" y="15549"/>
                      </a:cubicBezTo>
                      <a:cubicBezTo>
                        <a:pt x="3064" y="12052"/>
                        <a:pt x="1963" y="8393"/>
                        <a:pt x="635" y="4895"/>
                      </a:cubicBezTo>
                      <a:cubicBezTo>
                        <a:pt x="579" y="4749"/>
                        <a:pt x="480" y="4689"/>
                        <a:pt x="379" y="4689"/>
                      </a:cubicBezTo>
                      <a:cubicBezTo>
                        <a:pt x="191" y="4689"/>
                        <a:pt x="0" y="4901"/>
                        <a:pt x="85" y="5155"/>
                      </a:cubicBezTo>
                      <a:cubicBezTo>
                        <a:pt x="1024" y="9623"/>
                        <a:pt x="2773" y="14060"/>
                        <a:pt x="4392" y="18367"/>
                      </a:cubicBezTo>
                      <a:cubicBezTo>
                        <a:pt x="4721" y="19328"/>
                        <a:pt x="5109" y="20032"/>
                        <a:pt x="5911" y="20032"/>
                      </a:cubicBezTo>
                      <a:cubicBezTo>
                        <a:pt x="6136" y="20032"/>
                        <a:pt x="6393" y="19977"/>
                        <a:pt x="6691" y="19856"/>
                      </a:cubicBezTo>
                      <a:cubicBezTo>
                        <a:pt x="8861" y="19176"/>
                        <a:pt x="10868" y="18108"/>
                        <a:pt x="12908" y="17169"/>
                      </a:cubicBezTo>
                      <a:cubicBezTo>
                        <a:pt x="15208" y="16229"/>
                        <a:pt x="17345" y="15290"/>
                        <a:pt x="19515" y="14319"/>
                      </a:cubicBezTo>
                      <a:cubicBezTo>
                        <a:pt x="20583" y="13801"/>
                        <a:pt x="23141" y="13380"/>
                        <a:pt x="23012" y="11761"/>
                      </a:cubicBezTo>
                      <a:cubicBezTo>
                        <a:pt x="22882" y="11081"/>
                        <a:pt x="22332" y="10562"/>
                        <a:pt x="21943" y="9882"/>
                      </a:cubicBezTo>
                      <a:cubicBezTo>
                        <a:pt x="21393" y="9073"/>
                        <a:pt x="20875" y="8134"/>
                        <a:pt x="20324" y="7195"/>
                      </a:cubicBezTo>
                      <a:cubicBezTo>
                        <a:pt x="19094" y="4895"/>
                        <a:pt x="18025" y="2596"/>
                        <a:pt x="17086" y="297"/>
                      </a:cubicBezTo>
                      <a:cubicBezTo>
                        <a:pt x="17037" y="88"/>
                        <a:pt x="16871" y="0"/>
                        <a:pt x="166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8" name="Google Shape;286;p52"/>
                <p:cNvSpPr/>
                <p:nvPr/>
              </p:nvSpPr>
              <p:spPr>
                <a:xfrm>
                  <a:off x="575567" y="763177"/>
                  <a:ext cx="153579" cy="172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9" h="5936" extrusionOk="0">
                      <a:moveTo>
                        <a:pt x="2720" y="734"/>
                      </a:moveTo>
                      <a:cubicBezTo>
                        <a:pt x="2979" y="1414"/>
                        <a:pt x="3238" y="1932"/>
                        <a:pt x="3659" y="2612"/>
                      </a:cubicBezTo>
                      <a:cubicBezTo>
                        <a:pt x="3400" y="2612"/>
                        <a:pt x="3109" y="2742"/>
                        <a:pt x="2850" y="2871"/>
                      </a:cubicBezTo>
                      <a:cubicBezTo>
                        <a:pt x="2591" y="2353"/>
                        <a:pt x="2299" y="1673"/>
                        <a:pt x="2040" y="1123"/>
                      </a:cubicBezTo>
                      <a:cubicBezTo>
                        <a:pt x="2299" y="993"/>
                        <a:pt x="2429" y="864"/>
                        <a:pt x="2720" y="734"/>
                      </a:cubicBezTo>
                      <a:close/>
                      <a:moveTo>
                        <a:pt x="1619" y="1414"/>
                      </a:moveTo>
                      <a:cubicBezTo>
                        <a:pt x="1781" y="1932"/>
                        <a:pt x="2040" y="2483"/>
                        <a:pt x="2170" y="3033"/>
                      </a:cubicBezTo>
                      <a:cubicBezTo>
                        <a:pt x="1781" y="3163"/>
                        <a:pt x="1360" y="3422"/>
                        <a:pt x="972" y="3551"/>
                      </a:cubicBezTo>
                      <a:cubicBezTo>
                        <a:pt x="810" y="3033"/>
                        <a:pt x="680" y="2483"/>
                        <a:pt x="551" y="1932"/>
                      </a:cubicBezTo>
                      <a:lnTo>
                        <a:pt x="680" y="1932"/>
                      </a:lnTo>
                      <a:cubicBezTo>
                        <a:pt x="1101" y="1803"/>
                        <a:pt x="1360" y="1544"/>
                        <a:pt x="1619" y="1414"/>
                      </a:cubicBezTo>
                      <a:close/>
                      <a:moveTo>
                        <a:pt x="3918" y="3033"/>
                      </a:moveTo>
                      <a:cubicBezTo>
                        <a:pt x="4048" y="3292"/>
                        <a:pt x="4210" y="3681"/>
                        <a:pt x="4469" y="3972"/>
                      </a:cubicBezTo>
                      <a:cubicBezTo>
                        <a:pt x="4048" y="4231"/>
                        <a:pt x="3789" y="4361"/>
                        <a:pt x="3400" y="4490"/>
                      </a:cubicBezTo>
                      <a:lnTo>
                        <a:pt x="3400" y="4361"/>
                      </a:lnTo>
                      <a:cubicBezTo>
                        <a:pt x="3238" y="3972"/>
                        <a:pt x="3109" y="3681"/>
                        <a:pt x="2979" y="3292"/>
                      </a:cubicBezTo>
                      <a:cubicBezTo>
                        <a:pt x="3238" y="3292"/>
                        <a:pt x="3530" y="3163"/>
                        <a:pt x="3918" y="3033"/>
                      </a:cubicBezTo>
                      <a:close/>
                      <a:moveTo>
                        <a:pt x="2429" y="3551"/>
                      </a:moveTo>
                      <a:cubicBezTo>
                        <a:pt x="2591" y="3843"/>
                        <a:pt x="2720" y="4231"/>
                        <a:pt x="2850" y="4652"/>
                      </a:cubicBezTo>
                      <a:lnTo>
                        <a:pt x="2979" y="4782"/>
                      </a:lnTo>
                      <a:cubicBezTo>
                        <a:pt x="2626" y="4948"/>
                        <a:pt x="2339" y="5181"/>
                        <a:pt x="2068" y="5181"/>
                      </a:cubicBezTo>
                      <a:cubicBezTo>
                        <a:pt x="1917" y="5181"/>
                        <a:pt x="1770" y="5109"/>
                        <a:pt x="1619" y="4911"/>
                      </a:cubicBezTo>
                      <a:cubicBezTo>
                        <a:pt x="1490" y="4652"/>
                        <a:pt x="1231" y="4231"/>
                        <a:pt x="1101" y="3972"/>
                      </a:cubicBezTo>
                      <a:cubicBezTo>
                        <a:pt x="1490" y="3843"/>
                        <a:pt x="2040" y="3681"/>
                        <a:pt x="2429" y="3551"/>
                      </a:cubicBezTo>
                      <a:close/>
                      <a:moveTo>
                        <a:pt x="2731" y="0"/>
                      </a:moveTo>
                      <a:cubicBezTo>
                        <a:pt x="2678" y="0"/>
                        <a:pt x="2629" y="16"/>
                        <a:pt x="2591" y="54"/>
                      </a:cubicBezTo>
                      <a:cubicBezTo>
                        <a:pt x="1911" y="443"/>
                        <a:pt x="1101" y="993"/>
                        <a:pt x="421" y="1414"/>
                      </a:cubicBezTo>
                      <a:cubicBezTo>
                        <a:pt x="421" y="1414"/>
                        <a:pt x="421" y="1544"/>
                        <a:pt x="292" y="1544"/>
                      </a:cubicBezTo>
                      <a:cubicBezTo>
                        <a:pt x="254" y="1506"/>
                        <a:pt x="213" y="1490"/>
                        <a:pt x="174" y="1490"/>
                      </a:cubicBezTo>
                      <a:cubicBezTo>
                        <a:pt x="81" y="1490"/>
                        <a:pt x="0" y="1582"/>
                        <a:pt x="0" y="1673"/>
                      </a:cubicBezTo>
                      <a:cubicBezTo>
                        <a:pt x="162" y="2612"/>
                        <a:pt x="292" y="3422"/>
                        <a:pt x="551" y="4102"/>
                      </a:cubicBezTo>
                      <a:cubicBezTo>
                        <a:pt x="810" y="4652"/>
                        <a:pt x="972" y="5462"/>
                        <a:pt x="1360" y="5721"/>
                      </a:cubicBezTo>
                      <a:cubicBezTo>
                        <a:pt x="1512" y="5873"/>
                        <a:pt x="1675" y="5936"/>
                        <a:pt x="1836" y="5936"/>
                      </a:cubicBezTo>
                      <a:cubicBezTo>
                        <a:pt x="1950" y="5936"/>
                        <a:pt x="2062" y="5904"/>
                        <a:pt x="2170" y="5851"/>
                      </a:cubicBezTo>
                      <a:cubicBezTo>
                        <a:pt x="3109" y="5721"/>
                        <a:pt x="4210" y="4911"/>
                        <a:pt x="5019" y="4361"/>
                      </a:cubicBezTo>
                      <a:cubicBezTo>
                        <a:pt x="5279" y="4361"/>
                        <a:pt x="5279" y="4102"/>
                        <a:pt x="5149" y="3972"/>
                      </a:cubicBezTo>
                      <a:cubicBezTo>
                        <a:pt x="5019" y="3551"/>
                        <a:pt x="4728" y="3163"/>
                        <a:pt x="4469" y="2742"/>
                      </a:cubicBezTo>
                      <a:cubicBezTo>
                        <a:pt x="4598" y="2612"/>
                        <a:pt x="4469" y="2353"/>
                        <a:pt x="4339" y="2353"/>
                      </a:cubicBezTo>
                      <a:cubicBezTo>
                        <a:pt x="3918" y="1673"/>
                        <a:pt x="3530" y="864"/>
                        <a:pt x="3109" y="184"/>
                      </a:cubicBezTo>
                      <a:cubicBezTo>
                        <a:pt x="3017" y="92"/>
                        <a:pt x="2861" y="0"/>
                        <a:pt x="27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9" name="Google Shape;287;p52"/>
                <p:cNvSpPr/>
                <p:nvPr/>
              </p:nvSpPr>
              <p:spPr>
                <a:xfrm>
                  <a:off x="816055" y="665546"/>
                  <a:ext cx="166675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5902" extrusionOk="0">
                      <a:moveTo>
                        <a:pt x="3852" y="731"/>
                      </a:moveTo>
                      <a:cubicBezTo>
                        <a:pt x="4014" y="1120"/>
                        <a:pt x="4143" y="1670"/>
                        <a:pt x="4402" y="2059"/>
                      </a:cubicBezTo>
                      <a:cubicBezTo>
                        <a:pt x="4402" y="2188"/>
                        <a:pt x="4402" y="2350"/>
                        <a:pt x="4532" y="2480"/>
                      </a:cubicBezTo>
                      <a:cubicBezTo>
                        <a:pt x="4014" y="2609"/>
                        <a:pt x="3593" y="2739"/>
                        <a:pt x="3042" y="2868"/>
                      </a:cubicBezTo>
                      <a:lnTo>
                        <a:pt x="2913" y="2998"/>
                      </a:lnTo>
                      <a:cubicBezTo>
                        <a:pt x="2654" y="2480"/>
                        <a:pt x="2233" y="1929"/>
                        <a:pt x="1974" y="1541"/>
                      </a:cubicBezTo>
                      <a:cubicBezTo>
                        <a:pt x="2654" y="1249"/>
                        <a:pt x="3204" y="990"/>
                        <a:pt x="3852" y="731"/>
                      </a:cubicBezTo>
                      <a:close/>
                      <a:moveTo>
                        <a:pt x="4823" y="2998"/>
                      </a:moveTo>
                      <a:cubicBezTo>
                        <a:pt x="4953" y="3160"/>
                        <a:pt x="4953" y="3419"/>
                        <a:pt x="4953" y="3549"/>
                      </a:cubicBezTo>
                      <a:cubicBezTo>
                        <a:pt x="4953" y="3970"/>
                        <a:pt x="4402" y="4358"/>
                        <a:pt x="3722" y="4617"/>
                      </a:cubicBezTo>
                      <a:lnTo>
                        <a:pt x="3593" y="4488"/>
                      </a:lnTo>
                      <a:cubicBezTo>
                        <a:pt x="3463" y="4229"/>
                        <a:pt x="3334" y="3808"/>
                        <a:pt x="3204" y="3549"/>
                      </a:cubicBezTo>
                      <a:cubicBezTo>
                        <a:pt x="3722" y="3419"/>
                        <a:pt x="4273" y="3160"/>
                        <a:pt x="4823" y="2998"/>
                      </a:cubicBezTo>
                      <a:close/>
                      <a:moveTo>
                        <a:pt x="3976" y="0"/>
                      </a:moveTo>
                      <a:cubicBezTo>
                        <a:pt x="3936" y="0"/>
                        <a:pt x="3895" y="16"/>
                        <a:pt x="3852" y="51"/>
                      </a:cubicBezTo>
                      <a:cubicBezTo>
                        <a:pt x="2783" y="569"/>
                        <a:pt x="1714" y="990"/>
                        <a:pt x="613" y="1249"/>
                      </a:cubicBezTo>
                      <a:cubicBezTo>
                        <a:pt x="381" y="1365"/>
                        <a:pt x="461" y="1819"/>
                        <a:pt x="783" y="1819"/>
                      </a:cubicBezTo>
                      <a:cubicBezTo>
                        <a:pt x="820" y="1819"/>
                        <a:pt x="861" y="1813"/>
                        <a:pt x="905" y="1800"/>
                      </a:cubicBezTo>
                      <a:cubicBezTo>
                        <a:pt x="1034" y="1800"/>
                        <a:pt x="1293" y="1670"/>
                        <a:pt x="1585" y="1670"/>
                      </a:cubicBezTo>
                      <a:cubicBezTo>
                        <a:pt x="1844" y="2059"/>
                        <a:pt x="1974" y="2609"/>
                        <a:pt x="2233" y="3160"/>
                      </a:cubicBezTo>
                      <a:cubicBezTo>
                        <a:pt x="1974" y="3160"/>
                        <a:pt x="1844" y="3289"/>
                        <a:pt x="1585" y="3289"/>
                      </a:cubicBezTo>
                      <a:cubicBezTo>
                        <a:pt x="1423" y="3419"/>
                        <a:pt x="1585" y="3678"/>
                        <a:pt x="1714" y="3678"/>
                      </a:cubicBezTo>
                      <a:lnTo>
                        <a:pt x="2394" y="3678"/>
                      </a:lnTo>
                      <a:cubicBezTo>
                        <a:pt x="2654" y="4099"/>
                        <a:pt x="2783" y="4358"/>
                        <a:pt x="3042" y="4779"/>
                      </a:cubicBezTo>
                      <a:lnTo>
                        <a:pt x="3042" y="4909"/>
                      </a:lnTo>
                      <a:cubicBezTo>
                        <a:pt x="2783" y="4909"/>
                        <a:pt x="2524" y="5038"/>
                        <a:pt x="2394" y="5168"/>
                      </a:cubicBezTo>
                      <a:cubicBezTo>
                        <a:pt x="1714" y="4099"/>
                        <a:pt x="1164" y="2998"/>
                        <a:pt x="484" y="1929"/>
                      </a:cubicBezTo>
                      <a:cubicBezTo>
                        <a:pt x="449" y="1895"/>
                        <a:pt x="396" y="1879"/>
                        <a:pt x="339" y="1879"/>
                      </a:cubicBezTo>
                      <a:cubicBezTo>
                        <a:pt x="183" y="1879"/>
                        <a:pt x="0" y="1999"/>
                        <a:pt x="95" y="2188"/>
                      </a:cubicBezTo>
                      <a:cubicBezTo>
                        <a:pt x="613" y="3419"/>
                        <a:pt x="1293" y="4488"/>
                        <a:pt x="1844" y="5718"/>
                      </a:cubicBezTo>
                      <a:cubicBezTo>
                        <a:pt x="1936" y="5810"/>
                        <a:pt x="2027" y="5901"/>
                        <a:pt x="2119" y="5901"/>
                      </a:cubicBezTo>
                      <a:cubicBezTo>
                        <a:pt x="2157" y="5901"/>
                        <a:pt x="2195" y="5886"/>
                        <a:pt x="2233" y="5848"/>
                      </a:cubicBezTo>
                      <a:cubicBezTo>
                        <a:pt x="3042" y="5589"/>
                        <a:pt x="3722" y="5297"/>
                        <a:pt x="4402" y="4909"/>
                      </a:cubicBezTo>
                      <a:cubicBezTo>
                        <a:pt x="4823" y="4779"/>
                        <a:pt x="5341" y="4617"/>
                        <a:pt x="5471" y="4229"/>
                      </a:cubicBezTo>
                      <a:cubicBezTo>
                        <a:pt x="5762" y="3678"/>
                        <a:pt x="5471" y="3289"/>
                        <a:pt x="5341" y="2868"/>
                      </a:cubicBezTo>
                      <a:cubicBezTo>
                        <a:pt x="4953" y="1929"/>
                        <a:pt x="4661" y="1120"/>
                        <a:pt x="4273" y="310"/>
                      </a:cubicBezTo>
                      <a:cubicBezTo>
                        <a:pt x="4178" y="121"/>
                        <a:pt x="4083" y="0"/>
                        <a:pt x="39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0" name="Google Shape;288;p52"/>
                <p:cNvSpPr/>
                <p:nvPr/>
              </p:nvSpPr>
              <p:spPr>
                <a:xfrm>
                  <a:off x="998207" y="72616"/>
                  <a:ext cx="515501" cy="38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2" h="13417" extrusionOk="0">
                      <a:moveTo>
                        <a:pt x="7667" y="825"/>
                      </a:moveTo>
                      <a:cubicBezTo>
                        <a:pt x="9009" y="825"/>
                        <a:pt x="10233" y="1706"/>
                        <a:pt x="10816" y="2874"/>
                      </a:cubicBezTo>
                      <a:lnTo>
                        <a:pt x="10816" y="3004"/>
                      </a:lnTo>
                      <a:cubicBezTo>
                        <a:pt x="10816" y="3095"/>
                        <a:pt x="10881" y="3187"/>
                        <a:pt x="10965" y="3187"/>
                      </a:cubicBezTo>
                      <a:cubicBezTo>
                        <a:pt x="11000" y="3187"/>
                        <a:pt x="11037" y="3171"/>
                        <a:pt x="11075" y="3133"/>
                      </a:cubicBezTo>
                      <a:lnTo>
                        <a:pt x="11075" y="3425"/>
                      </a:lnTo>
                      <a:cubicBezTo>
                        <a:pt x="11176" y="3576"/>
                        <a:pt x="11341" y="3649"/>
                        <a:pt x="11497" y="3649"/>
                      </a:cubicBezTo>
                      <a:cubicBezTo>
                        <a:pt x="11741" y="3649"/>
                        <a:pt x="11964" y="3469"/>
                        <a:pt x="11885" y="3133"/>
                      </a:cubicBezTo>
                      <a:cubicBezTo>
                        <a:pt x="11755" y="3004"/>
                        <a:pt x="11755" y="2745"/>
                        <a:pt x="11626" y="2453"/>
                      </a:cubicBezTo>
                      <a:cubicBezTo>
                        <a:pt x="12122" y="2086"/>
                        <a:pt x="12707" y="1919"/>
                        <a:pt x="13299" y="1919"/>
                      </a:cubicBezTo>
                      <a:cubicBezTo>
                        <a:pt x="14637" y="1919"/>
                        <a:pt x="16012" y="2770"/>
                        <a:pt x="16483" y="4072"/>
                      </a:cubicBezTo>
                      <a:cubicBezTo>
                        <a:pt x="17232" y="6008"/>
                        <a:pt x="15841" y="7862"/>
                        <a:pt x="14146" y="7862"/>
                      </a:cubicBezTo>
                      <a:cubicBezTo>
                        <a:pt x="13715" y="7862"/>
                        <a:pt x="13264" y="7742"/>
                        <a:pt x="12824" y="7472"/>
                      </a:cubicBezTo>
                      <a:cubicBezTo>
                        <a:pt x="12720" y="7388"/>
                        <a:pt x="12621" y="7353"/>
                        <a:pt x="12532" y="7353"/>
                      </a:cubicBezTo>
                      <a:cubicBezTo>
                        <a:pt x="12176" y="7353"/>
                        <a:pt x="11995" y="7913"/>
                        <a:pt x="12435" y="8120"/>
                      </a:cubicBezTo>
                      <a:cubicBezTo>
                        <a:pt x="12435" y="8120"/>
                        <a:pt x="12565" y="8282"/>
                        <a:pt x="12695" y="8282"/>
                      </a:cubicBezTo>
                      <a:cubicBezTo>
                        <a:pt x="12824" y="8930"/>
                        <a:pt x="12306" y="9739"/>
                        <a:pt x="11626" y="10031"/>
                      </a:cubicBezTo>
                      <a:cubicBezTo>
                        <a:pt x="11364" y="10123"/>
                        <a:pt x="11112" y="10164"/>
                        <a:pt x="10869" y="10164"/>
                      </a:cubicBezTo>
                      <a:cubicBezTo>
                        <a:pt x="10086" y="10164"/>
                        <a:pt x="9394" y="9740"/>
                        <a:pt x="8776" y="9221"/>
                      </a:cubicBezTo>
                      <a:cubicBezTo>
                        <a:pt x="8776" y="8979"/>
                        <a:pt x="8551" y="8833"/>
                        <a:pt x="8335" y="8833"/>
                      </a:cubicBezTo>
                      <a:cubicBezTo>
                        <a:pt x="8176" y="8833"/>
                        <a:pt x="8022" y="8913"/>
                        <a:pt x="7967" y="9092"/>
                      </a:cubicBezTo>
                      <a:cubicBezTo>
                        <a:pt x="7967" y="9221"/>
                        <a:pt x="7837" y="9351"/>
                        <a:pt x="7837" y="9480"/>
                      </a:cubicBezTo>
                      <a:cubicBezTo>
                        <a:pt x="7449" y="10970"/>
                        <a:pt x="6639" y="12330"/>
                        <a:pt x="5020" y="12589"/>
                      </a:cubicBezTo>
                      <a:cubicBezTo>
                        <a:pt x="4048" y="12589"/>
                        <a:pt x="3109" y="12330"/>
                        <a:pt x="2721" y="11358"/>
                      </a:cubicBezTo>
                      <a:cubicBezTo>
                        <a:pt x="2591" y="10840"/>
                        <a:pt x="2591" y="10160"/>
                        <a:pt x="2980" y="9610"/>
                      </a:cubicBezTo>
                      <a:cubicBezTo>
                        <a:pt x="3239" y="9480"/>
                        <a:pt x="3401" y="9480"/>
                        <a:pt x="3530" y="9351"/>
                      </a:cubicBezTo>
                      <a:cubicBezTo>
                        <a:pt x="3755" y="9238"/>
                        <a:pt x="3687" y="8905"/>
                        <a:pt x="3495" y="8905"/>
                      </a:cubicBezTo>
                      <a:cubicBezTo>
                        <a:pt x="3466" y="8905"/>
                        <a:pt x="3435" y="8913"/>
                        <a:pt x="3401" y="8930"/>
                      </a:cubicBezTo>
                      <a:lnTo>
                        <a:pt x="3109" y="8930"/>
                      </a:lnTo>
                      <a:cubicBezTo>
                        <a:pt x="2997" y="8943"/>
                        <a:pt x="2886" y="8950"/>
                        <a:pt x="2776" y="8950"/>
                      </a:cubicBezTo>
                      <a:cubicBezTo>
                        <a:pt x="1586" y="8950"/>
                        <a:pt x="597" y="8156"/>
                        <a:pt x="1101" y="6792"/>
                      </a:cubicBezTo>
                      <a:cubicBezTo>
                        <a:pt x="1369" y="6024"/>
                        <a:pt x="1972" y="5686"/>
                        <a:pt x="2623" y="5686"/>
                      </a:cubicBezTo>
                      <a:cubicBezTo>
                        <a:pt x="3233" y="5686"/>
                        <a:pt x="3885" y="5984"/>
                        <a:pt x="4340" y="6501"/>
                      </a:cubicBezTo>
                      <a:cubicBezTo>
                        <a:pt x="4340" y="6582"/>
                        <a:pt x="4405" y="6622"/>
                        <a:pt x="4469" y="6622"/>
                      </a:cubicBezTo>
                      <a:cubicBezTo>
                        <a:pt x="4534" y="6622"/>
                        <a:pt x="4599" y="6582"/>
                        <a:pt x="4599" y="6501"/>
                      </a:cubicBezTo>
                      <a:cubicBezTo>
                        <a:pt x="4728" y="6501"/>
                        <a:pt x="4858" y="6371"/>
                        <a:pt x="4728" y="6112"/>
                      </a:cubicBezTo>
                      <a:cubicBezTo>
                        <a:pt x="4048" y="4493"/>
                        <a:pt x="4340" y="2194"/>
                        <a:pt x="6088" y="1255"/>
                      </a:cubicBezTo>
                      <a:cubicBezTo>
                        <a:pt x="6612" y="957"/>
                        <a:pt x="7149" y="825"/>
                        <a:pt x="7667" y="825"/>
                      </a:cubicBezTo>
                      <a:close/>
                      <a:moveTo>
                        <a:pt x="7586" y="1"/>
                      </a:moveTo>
                      <a:cubicBezTo>
                        <a:pt x="7042" y="1"/>
                        <a:pt x="6490" y="102"/>
                        <a:pt x="5959" y="316"/>
                      </a:cubicBezTo>
                      <a:cubicBezTo>
                        <a:pt x="4210" y="1125"/>
                        <a:pt x="3239" y="3263"/>
                        <a:pt x="3660" y="5173"/>
                      </a:cubicBezTo>
                      <a:lnTo>
                        <a:pt x="3660" y="5173"/>
                      </a:lnTo>
                      <a:cubicBezTo>
                        <a:pt x="3346" y="5033"/>
                        <a:pt x="3007" y="4964"/>
                        <a:pt x="2668" y="4964"/>
                      </a:cubicBezTo>
                      <a:cubicBezTo>
                        <a:pt x="1676" y="4964"/>
                        <a:pt x="678" y="5553"/>
                        <a:pt x="292" y="6663"/>
                      </a:cubicBezTo>
                      <a:cubicBezTo>
                        <a:pt x="0" y="7602"/>
                        <a:pt x="292" y="8541"/>
                        <a:pt x="1101" y="9092"/>
                      </a:cubicBezTo>
                      <a:cubicBezTo>
                        <a:pt x="1361" y="9351"/>
                        <a:pt x="1911" y="9610"/>
                        <a:pt x="2300" y="9610"/>
                      </a:cubicBezTo>
                      <a:cubicBezTo>
                        <a:pt x="1490" y="10840"/>
                        <a:pt x="2170" y="12719"/>
                        <a:pt x="3660" y="13269"/>
                      </a:cubicBezTo>
                      <a:cubicBezTo>
                        <a:pt x="4000" y="13370"/>
                        <a:pt x="4332" y="13416"/>
                        <a:pt x="4651" y="13416"/>
                      </a:cubicBezTo>
                      <a:cubicBezTo>
                        <a:pt x="6489" y="13416"/>
                        <a:pt x="7938" y="11871"/>
                        <a:pt x="8517" y="10160"/>
                      </a:cubicBezTo>
                      <a:cubicBezTo>
                        <a:pt x="9173" y="10657"/>
                        <a:pt x="10036" y="10995"/>
                        <a:pt x="10890" y="10995"/>
                      </a:cubicBezTo>
                      <a:cubicBezTo>
                        <a:pt x="11427" y="10995"/>
                        <a:pt x="11960" y="10862"/>
                        <a:pt x="12435" y="10549"/>
                      </a:cubicBezTo>
                      <a:cubicBezTo>
                        <a:pt x="12954" y="10031"/>
                        <a:pt x="13375" y="9351"/>
                        <a:pt x="13375" y="8541"/>
                      </a:cubicBezTo>
                      <a:cubicBezTo>
                        <a:pt x="13615" y="8607"/>
                        <a:pt x="13864" y="8640"/>
                        <a:pt x="14115" y="8640"/>
                      </a:cubicBezTo>
                      <a:cubicBezTo>
                        <a:pt x="14844" y="8640"/>
                        <a:pt x="15590" y="8367"/>
                        <a:pt x="16192" y="7861"/>
                      </a:cubicBezTo>
                      <a:cubicBezTo>
                        <a:pt x="17552" y="6922"/>
                        <a:pt x="17811" y="5303"/>
                        <a:pt x="17163" y="3813"/>
                      </a:cubicBezTo>
                      <a:cubicBezTo>
                        <a:pt x="16613" y="2453"/>
                        <a:pt x="15544" y="1384"/>
                        <a:pt x="14055" y="1255"/>
                      </a:cubicBezTo>
                      <a:cubicBezTo>
                        <a:pt x="13872" y="1233"/>
                        <a:pt x="13695" y="1223"/>
                        <a:pt x="13522" y="1223"/>
                      </a:cubicBezTo>
                      <a:cubicBezTo>
                        <a:pt x="12650" y="1223"/>
                        <a:pt x="11902" y="1497"/>
                        <a:pt x="11334" y="2065"/>
                      </a:cubicBezTo>
                      <a:cubicBezTo>
                        <a:pt x="10549" y="779"/>
                        <a:pt x="9098" y="1"/>
                        <a:pt x="758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1" name="Google Shape;289;p52"/>
                <p:cNvSpPr/>
                <p:nvPr/>
              </p:nvSpPr>
              <p:spPr>
                <a:xfrm>
                  <a:off x="1111307" y="339315"/>
                  <a:ext cx="0" cy="3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0" extrusionOk="0">
                      <a:moveTo>
                        <a:pt x="1" y="0"/>
                      </a:moveTo>
                      <a:lnTo>
                        <a:pt x="1" y="130"/>
                      </a:lnTo>
                      <a:close/>
                    </a:path>
                  </a:pathLst>
                </a:custGeom>
                <a:solidFill>
                  <a:srgbClr val="38A7DC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2" name="Google Shape;290;p52"/>
                <p:cNvSpPr/>
                <p:nvPr/>
              </p:nvSpPr>
              <p:spPr>
                <a:xfrm>
                  <a:off x="-1843" y="940580"/>
                  <a:ext cx="454785" cy="40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4" h="14059" extrusionOk="0">
                      <a:moveTo>
                        <a:pt x="3586" y="0"/>
                      </a:moveTo>
                      <a:cubicBezTo>
                        <a:pt x="3513" y="0"/>
                        <a:pt x="3440" y="3"/>
                        <a:pt x="3368" y="10"/>
                      </a:cubicBezTo>
                      <a:cubicBezTo>
                        <a:pt x="1328" y="301"/>
                        <a:pt x="0" y="2600"/>
                        <a:pt x="680" y="4478"/>
                      </a:cubicBezTo>
                      <a:cubicBezTo>
                        <a:pt x="680" y="4577"/>
                        <a:pt x="756" y="4620"/>
                        <a:pt x="842" y="4620"/>
                      </a:cubicBezTo>
                      <a:cubicBezTo>
                        <a:pt x="982" y="4620"/>
                        <a:pt x="1149" y="4509"/>
                        <a:pt x="1069" y="4349"/>
                      </a:cubicBezTo>
                      <a:cubicBezTo>
                        <a:pt x="810" y="2859"/>
                        <a:pt x="1749" y="1111"/>
                        <a:pt x="3239" y="819"/>
                      </a:cubicBezTo>
                      <a:cubicBezTo>
                        <a:pt x="3409" y="784"/>
                        <a:pt x="3572" y="767"/>
                        <a:pt x="3729" y="767"/>
                      </a:cubicBezTo>
                      <a:cubicBezTo>
                        <a:pt x="5303" y="767"/>
                        <a:pt x="6200" y="2444"/>
                        <a:pt x="6347" y="3798"/>
                      </a:cubicBezTo>
                      <a:cubicBezTo>
                        <a:pt x="6347" y="4041"/>
                        <a:pt x="6519" y="4186"/>
                        <a:pt x="6689" y="4186"/>
                      </a:cubicBezTo>
                      <a:cubicBezTo>
                        <a:pt x="6815" y="4186"/>
                        <a:pt x="6940" y="4107"/>
                        <a:pt x="6995" y="3928"/>
                      </a:cubicBezTo>
                      <a:lnTo>
                        <a:pt x="6995" y="3410"/>
                      </a:lnTo>
                      <a:cubicBezTo>
                        <a:pt x="7357" y="2462"/>
                        <a:pt x="8199" y="1731"/>
                        <a:pt x="9211" y="1731"/>
                      </a:cubicBezTo>
                      <a:cubicBezTo>
                        <a:pt x="9375" y="1731"/>
                        <a:pt x="9543" y="1750"/>
                        <a:pt x="9715" y="1791"/>
                      </a:cubicBezTo>
                      <a:cubicBezTo>
                        <a:pt x="10784" y="2050"/>
                        <a:pt x="11334" y="3248"/>
                        <a:pt x="11205" y="4349"/>
                      </a:cubicBezTo>
                      <a:lnTo>
                        <a:pt x="11043" y="4349"/>
                      </a:lnTo>
                      <a:cubicBezTo>
                        <a:pt x="10938" y="4454"/>
                        <a:pt x="11003" y="4643"/>
                        <a:pt x="11117" y="4643"/>
                      </a:cubicBezTo>
                      <a:cubicBezTo>
                        <a:pt x="11144" y="4643"/>
                        <a:pt x="11174" y="4633"/>
                        <a:pt x="11205" y="4608"/>
                      </a:cubicBezTo>
                      <a:lnTo>
                        <a:pt x="11464" y="4608"/>
                      </a:lnTo>
                      <a:cubicBezTo>
                        <a:pt x="11593" y="4608"/>
                        <a:pt x="11723" y="4608"/>
                        <a:pt x="11723" y="4478"/>
                      </a:cubicBezTo>
                      <a:cubicBezTo>
                        <a:pt x="11786" y="4474"/>
                        <a:pt x="11848" y="4472"/>
                        <a:pt x="11910" y="4472"/>
                      </a:cubicBezTo>
                      <a:cubicBezTo>
                        <a:pt x="13727" y="4472"/>
                        <a:pt x="15060" y="6285"/>
                        <a:pt x="14152" y="7976"/>
                      </a:cubicBezTo>
                      <a:cubicBezTo>
                        <a:pt x="13627" y="8869"/>
                        <a:pt x="12867" y="9241"/>
                        <a:pt x="12075" y="9241"/>
                      </a:cubicBezTo>
                      <a:cubicBezTo>
                        <a:pt x="11057" y="9241"/>
                        <a:pt x="9986" y="8627"/>
                        <a:pt x="9294" y="7717"/>
                      </a:cubicBezTo>
                      <a:cubicBezTo>
                        <a:pt x="9208" y="7533"/>
                        <a:pt x="9075" y="7458"/>
                        <a:pt x="8940" y="7458"/>
                      </a:cubicBezTo>
                      <a:cubicBezTo>
                        <a:pt x="8672" y="7458"/>
                        <a:pt x="8398" y="7760"/>
                        <a:pt x="8485" y="8105"/>
                      </a:cubicBezTo>
                      <a:cubicBezTo>
                        <a:pt x="8614" y="8397"/>
                        <a:pt x="8776" y="8526"/>
                        <a:pt x="8906" y="8785"/>
                      </a:cubicBezTo>
                      <a:cubicBezTo>
                        <a:pt x="8776" y="10405"/>
                        <a:pt x="7966" y="12024"/>
                        <a:pt x="6185" y="12833"/>
                      </a:cubicBezTo>
                      <a:cubicBezTo>
                        <a:pt x="5667" y="13057"/>
                        <a:pt x="5149" y="13157"/>
                        <a:pt x="4639" y="13157"/>
                      </a:cubicBezTo>
                      <a:cubicBezTo>
                        <a:pt x="3300" y="13157"/>
                        <a:pt x="2018" y="12467"/>
                        <a:pt x="939" y="11506"/>
                      </a:cubicBezTo>
                      <a:cubicBezTo>
                        <a:pt x="863" y="11381"/>
                        <a:pt x="750" y="11330"/>
                        <a:pt x="635" y="11330"/>
                      </a:cubicBezTo>
                      <a:cubicBezTo>
                        <a:pt x="361" y="11330"/>
                        <a:pt x="77" y="11620"/>
                        <a:pt x="259" y="11894"/>
                      </a:cubicBezTo>
                      <a:cubicBezTo>
                        <a:pt x="1236" y="13412"/>
                        <a:pt x="2713" y="14058"/>
                        <a:pt x="4206" y="14058"/>
                      </a:cubicBezTo>
                      <a:cubicBezTo>
                        <a:pt x="6821" y="14058"/>
                        <a:pt x="9483" y="12077"/>
                        <a:pt x="9586" y="9336"/>
                      </a:cubicBezTo>
                      <a:cubicBezTo>
                        <a:pt x="10246" y="9850"/>
                        <a:pt x="11041" y="10110"/>
                        <a:pt x="11825" y="10110"/>
                      </a:cubicBezTo>
                      <a:cubicBezTo>
                        <a:pt x="13116" y="10110"/>
                        <a:pt x="14377" y="9406"/>
                        <a:pt x="14961" y="7976"/>
                      </a:cubicBezTo>
                      <a:cubicBezTo>
                        <a:pt x="15724" y="5962"/>
                        <a:pt x="14101" y="4035"/>
                        <a:pt x="12205" y="4035"/>
                      </a:cubicBezTo>
                      <a:cubicBezTo>
                        <a:pt x="12088" y="4035"/>
                        <a:pt x="11971" y="4042"/>
                        <a:pt x="11852" y="4057"/>
                      </a:cubicBezTo>
                      <a:cubicBezTo>
                        <a:pt x="12014" y="2730"/>
                        <a:pt x="11043" y="1370"/>
                        <a:pt x="9586" y="1111"/>
                      </a:cubicBezTo>
                      <a:cubicBezTo>
                        <a:pt x="9475" y="1098"/>
                        <a:pt x="9365" y="1091"/>
                        <a:pt x="9255" y="1091"/>
                      </a:cubicBezTo>
                      <a:cubicBezTo>
                        <a:pt x="8275" y="1091"/>
                        <a:pt x="7361" y="1610"/>
                        <a:pt x="6865" y="2600"/>
                      </a:cubicBezTo>
                      <a:cubicBezTo>
                        <a:pt x="6496" y="1183"/>
                        <a:pt x="5012" y="0"/>
                        <a:pt x="358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3" name="Google Shape;291;p52"/>
                <p:cNvSpPr/>
                <p:nvPr/>
              </p:nvSpPr>
              <p:spPr>
                <a:xfrm>
                  <a:off x="1724433" y="216682"/>
                  <a:ext cx="605982" cy="454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20" h="15742" extrusionOk="0">
                      <a:moveTo>
                        <a:pt x="6685" y="849"/>
                      </a:moveTo>
                      <a:cubicBezTo>
                        <a:pt x="8167" y="849"/>
                        <a:pt x="9398" y="2077"/>
                        <a:pt x="10007" y="3709"/>
                      </a:cubicBezTo>
                      <a:cubicBezTo>
                        <a:pt x="10065" y="3825"/>
                        <a:pt x="10208" y="3889"/>
                        <a:pt x="10348" y="3889"/>
                      </a:cubicBezTo>
                      <a:cubicBezTo>
                        <a:pt x="10520" y="3889"/>
                        <a:pt x="10687" y="3793"/>
                        <a:pt x="10687" y="3579"/>
                      </a:cubicBezTo>
                      <a:cubicBezTo>
                        <a:pt x="10687" y="3450"/>
                        <a:pt x="10525" y="3450"/>
                        <a:pt x="10525" y="3320"/>
                      </a:cubicBezTo>
                      <a:cubicBezTo>
                        <a:pt x="11026" y="2221"/>
                        <a:pt x="12268" y="1334"/>
                        <a:pt x="13483" y="1334"/>
                      </a:cubicBezTo>
                      <a:cubicBezTo>
                        <a:pt x="13915" y="1334"/>
                        <a:pt x="14344" y="1446"/>
                        <a:pt x="14734" y="1701"/>
                      </a:cubicBezTo>
                      <a:cubicBezTo>
                        <a:pt x="15933" y="2510"/>
                        <a:pt x="15674" y="4259"/>
                        <a:pt x="14443" y="4777"/>
                      </a:cubicBezTo>
                      <a:cubicBezTo>
                        <a:pt x="14184" y="4939"/>
                        <a:pt x="14313" y="5328"/>
                        <a:pt x="14734" y="5328"/>
                      </a:cubicBezTo>
                      <a:cubicBezTo>
                        <a:pt x="14864" y="5198"/>
                        <a:pt x="14994" y="5198"/>
                        <a:pt x="15253" y="5069"/>
                      </a:cubicBezTo>
                      <a:cubicBezTo>
                        <a:pt x="16483" y="5198"/>
                        <a:pt x="17811" y="5457"/>
                        <a:pt x="18620" y="6558"/>
                      </a:cubicBezTo>
                      <a:cubicBezTo>
                        <a:pt x="19300" y="7627"/>
                        <a:pt x="19300" y="8987"/>
                        <a:pt x="18361" y="9926"/>
                      </a:cubicBezTo>
                      <a:cubicBezTo>
                        <a:pt x="17634" y="10707"/>
                        <a:pt x="16745" y="11001"/>
                        <a:pt x="15816" y="11001"/>
                      </a:cubicBezTo>
                      <a:cubicBezTo>
                        <a:pt x="14512" y="11001"/>
                        <a:pt x="13130" y="10421"/>
                        <a:pt x="12014" y="9797"/>
                      </a:cubicBezTo>
                      <a:cubicBezTo>
                        <a:pt x="11964" y="9765"/>
                        <a:pt x="11908" y="9751"/>
                        <a:pt x="11851" y="9751"/>
                      </a:cubicBezTo>
                      <a:cubicBezTo>
                        <a:pt x="11614" y="9751"/>
                        <a:pt x="11366" y="10001"/>
                        <a:pt x="11496" y="10315"/>
                      </a:cubicBezTo>
                      <a:cubicBezTo>
                        <a:pt x="11756" y="11398"/>
                        <a:pt x="10944" y="12119"/>
                        <a:pt x="10048" y="12119"/>
                      </a:cubicBezTo>
                      <a:cubicBezTo>
                        <a:pt x="9604" y="12119"/>
                        <a:pt x="9141" y="11942"/>
                        <a:pt x="8776" y="11545"/>
                      </a:cubicBezTo>
                      <a:cubicBezTo>
                        <a:pt x="8646" y="11416"/>
                        <a:pt x="8517" y="11416"/>
                        <a:pt x="8387" y="11416"/>
                      </a:cubicBezTo>
                      <a:cubicBezTo>
                        <a:pt x="8332" y="11347"/>
                        <a:pt x="8224" y="11307"/>
                        <a:pt x="8117" y="11307"/>
                      </a:cubicBezTo>
                      <a:cubicBezTo>
                        <a:pt x="7975" y="11307"/>
                        <a:pt x="7837" y="11378"/>
                        <a:pt x="7837" y="11545"/>
                      </a:cubicBezTo>
                      <a:cubicBezTo>
                        <a:pt x="7286" y="13164"/>
                        <a:pt x="6347" y="14913"/>
                        <a:pt x="4340" y="14913"/>
                      </a:cubicBezTo>
                      <a:cubicBezTo>
                        <a:pt x="1781" y="14913"/>
                        <a:pt x="972" y="11416"/>
                        <a:pt x="3659" y="10865"/>
                      </a:cubicBezTo>
                      <a:cubicBezTo>
                        <a:pt x="3919" y="10865"/>
                        <a:pt x="3919" y="10444"/>
                        <a:pt x="3659" y="10315"/>
                      </a:cubicBezTo>
                      <a:cubicBezTo>
                        <a:pt x="3659" y="10315"/>
                        <a:pt x="3530" y="10185"/>
                        <a:pt x="3400" y="10185"/>
                      </a:cubicBezTo>
                      <a:cubicBezTo>
                        <a:pt x="2591" y="10056"/>
                        <a:pt x="551" y="10056"/>
                        <a:pt x="1360" y="8566"/>
                      </a:cubicBezTo>
                      <a:cubicBezTo>
                        <a:pt x="1697" y="7816"/>
                        <a:pt x="2363" y="6880"/>
                        <a:pt x="3229" y="6880"/>
                      </a:cubicBezTo>
                      <a:cubicBezTo>
                        <a:pt x="3447" y="6880"/>
                        <a:pt x="3677" y="6940"/>
                        <a:pt x="3919" y="7076"/>
                      </a:cubicBezTo>
                      <a:cubicBezTo>
                        <a:pt x="4048" y="7076"/>
                        <a:pt x="4340" y="6947"/>
                        <a:pt x="4340" y="6817"/>
                      </a:cubicBezTo>
                      <a:lnTo>
                        <a:pt x="4340" y="6558"/>
                      </a:lnTo>
                      <a:cubicBezTo>
                        <a:pt x="3109" y="4777"/>
                        <a:pt x="2979" y="2349"/>
                        <a:pt x="5149" y="1280"/>
                      </a:cubicBezTo>
                      <a:cubicBezTo>
                        <a:pt x="5679" y="983"/>
                        <a:pt x="6196" y="849"/>
                        <a:pt x="6685" y="849"/>
                      </a:cubicBezTo>
                      <a:close/>
                      <a:moveTo>
                        <a:pt x="6660" y="1"/>
                      </a:moveTo>
                      <a:cubicBezTo>
                        <a:pt x="6104" y="1"/>
                        <a:pt x="5544" y="110"/>
                        <a:pt x="5020" y="341"/>
                      </a:cubicBezTo>
                      <a:cubicBezTo>
                        <a:pt x="2720" y="1280"/>
                        <a:pt x="1911" y="4259"/>
                        <a:pt x="3239" y="6267"/>
                      </a:cubicBezTo>
                      <a:cubicBezTo>
                        <a:pt x="3180" y="6261"/>
                        <a:pt x="3122" y="6257"/>
                        <a:pt x="3064" y="6257"/>
                      </a:cubicBezTo>
                      <a:cubicBezTo>
                        <a:pt x="1937" y="6257"/>
                        <a:pt x="945" y="7420"/>
                        <a:pt x="421" y="8437"/>
                      </a:cubicBezTo>
                      <a:cubicBezTo>
                        <a:pt x="0" y="9635"/>
                        <a:pt x="810" y="10444"/>
                        <a:pt x="1911" y="10736"/>
                      </a:cubicBezTo>
                      <a:cubicBezTo>
                        <a:pt x="680" y="11804"/>
                        <a:pt x="972" y="14363"/>
                        <a:pt x="2591" y="15302"/>
                      </a:cubicBezTo>
                      <a:cubicBezTo>
                        <a:pt x="3135" y="15606"/>
                        <a:pt x="3704" y="15742"/>
                        <a:pt x="4266" y="15742"/>
                      </a:cubicBezTo>
                      <a:cubicBezTo>
                        <a:pt x="6212" y="15742"/>
                        <a:pt x="8061" y="14110"/>
                        <a:pt x="8387" y="12225"/>
                      </a:cubicBezTo>
                      <a:cubicBezTo>
                        <a:pt x="8892" y="12774"/>
                        <a:pt x="9485" y="13010"/>
                        <a:pt x="10056" y="13010"/>
                      </a:cubicBezTo>
                      <a:cubicBezTo>
                        <a:pt x="11171" y="13010"/>
                        <a:pt x="12199" y="12108"/>
                        <a:pt x="12306" y="10865"/>
                      </a:cubicBezTo>
                      <a:cubicBezTo>
                        <a:pt x="13361" y="11456"/>
                        <a:pt x="14618" y="11839"/>
                        <a:pt x="15824" y="11839"/>
                      </a:cubicBezTo>
                      <a:cubicBezTo>
                        <a:pt x="17394" y="11839"/>
                        <a:pt x="18879" y="11190"/>
                        <a:pt x="19721" y="9505"/>
                      </a:cubicBezTo>
                      <a:cubicBezTo>
                        <a:pt x="20920" y="6817"/>
                        <a:pt x="18361" y="4518"/>
                        <a:pt x="15803" y="4518"/>
                      </a:cubicBezTo>
                      <a:cubicBezTo>
                        <a:pt x="16354" y="3579"/>
                        <a:pt x="16192" y="2089"/>
                        <a:pt x="15253" y="1280"/>
                      </a:cubicBezTo>
                      <a:cubicBezTo>
                        <a:pt x="14750" y="908"/>
                        <a:pt x="14183" y="742"/>
                        <a:pt x="13614" y="742"/>
                      </a:cubicBezTo>
                      <a:cubicBezTo>
                        <a:pt x="12350" y="742"/>
                        <a:pt x="11083" y="1563"/>
                        <a:pt x="10525" y="2770"/>
                      </a:cubicBezTo>
                      <a:cubicBezTo>
                        <a:pt x="10036" y="1035"/>
                        <a:pt x="8368" y="1"/>
                        <a:pt x="66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4" name="Google Shape;292;p52"/>
                <p:cNvSpPr/>
                <p:nvPr/>
              </p:nvSpPr>
              <p:spPr>
                <a:xfrm>
                  <a:off x="154118" y="1244188"/>
                  <a:ext cx="450022" cy="290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5" h="10023" extrusionOk="0">
                      <a:moveTo>
                        <a:pt x="15292" y="1"/>
                      </a:moveTo>
                      <a:cubicBezTo>
                        <a:pt x="15202" y="1"/>
                        <a:pt x="15124" y="48"/>
                        <a:pt x="15124" y="174"/>
                      </a:cubicBezTo>
                      <a:cubicBezTo>
                        <a:pt x="14942" y="1308"/>
                        <a:pt x="14158" y="2108"/>
                        <a:pt x="13192" y="2108"/>
                      </a:cubicBezTo>
                      <a:cubicBezTo>
                        <a:pt x="12779" y="2108"/>
                        <a:pt x="12332" y="1961"/>
                        <a:pt x="11885" y="1631"/>
                      </a:cubicBezTo>
                      <a:cubicBezTo>
                        <a:pt x="11828" y="1517"/>
                        <a:pt x="11690" y="1454"/>
                        <a:pt x="11553" y="1454"/>
                      </a:cubicBezTo>
                      <a:cubicBezTo>
                        <a:pt x="11378" y="1454"/>
                        <a:pt x="11205" y="1557"/>
                        <a:pt x="11205" y="1793"/>
                      </a:cubicBezTo>
                      <a:cubicBezTo>
                        <a:pt x="11100" y="2872"/>
                        <a:pt x="10631" y="4508"/>
                        <a:pt x="9519" y="4508"/>
                      </a:cubicBezTo>
                      <a:cubicBezTo>
                        <a:pt x="9264" y="4508"/>
                        <a:pt x="8974" y="4422"/>
                        <a:pt x="8647" y="4222"/>
                      </a:cubicBezTo>
                      <a:cubicBezTo>
                        <a:pt x="8258" y="3801"/>
                        <a:pt x="8388" y="3801"/>
                        <a:pt x="7837" y="3801"/>
                      </a:cubicBezTo>
                      <a:cubicBezTo>
                        <a:pt x="7578" y="3801"/>
                        <a:pt x="7449" y="3930"/>
                        <a:pt x="7449" y="4060"/>
                      </a:cubicBezTo>
                      <a:cubicBezTo>
                        <a:pt x="7287" y="4222"/>
                        <a:pt x="7287" y="4222"/>
                        <a:pt x="7287" y="4351"/>
                      </a:cubicBezTo>
                      <a:lnTo>
                        <a:pt x="7287" y="4610"/>
                      </a:lnTo>
                      <a:cubicBezTo>
                        <a:pt x="7287" y="5420"/>
                        <a:pt x="7157" y="7039"/>
                        <a:pt x="6348" y="7169"/>
                      </a:cubicBezTo>
                      <a:cubicBezTo>
                        <a:pt x="6089" y="7169"/>
                        <a:pt x="5538" y="6780"/>
                        <a:pt x="5409" y="6651"/>
                      </a:cubicBezTo>
                      <a:cubicBezTo>
                        <a:pt x="4858" y="6359"/>
                        <a:pt x="4470" y="6100"/>
                        <a:pt x="3919" y="5971"/>
                      </a:cubicBezTo>
                      <a:cubicBezTo>
                        <a:pt x="3850" y="5936"/>
                        <a:pt x="3780" y="5920"/>
                        <a:pt x="3716" y="5920"/>
                      </a:cubicBezTo>
                      <a:cubicBezTo>
                        <a:pt x="3540" y="5920"/>
                        <a:pt x="3401" y="6040"/>
                        <a:pt x="3401" y="6230"/>
                      </a:cubicBezTo>
                      <a:cubicBezTo>
                        <a:pt x="3401" y="7169"/>
                        <a:pt x="3531" y="8108"/>
                        <a:pt x="3531" y="9079"/>
                      </a:cubicBezTo>
                      <a:lnTo>
                        <a:pt x="972" y="9079"/>
                      </a:lnTo>
                      <a:cubicBezTo>
                        <a:pt x="972" y="9079"/>
                        <a:pt x="972" y="8917"/>
                        <a:pt x="810" y="8917"/>
                      </a:cubicBezTo>
                      <a:cubicBezTo>
                        <a:pt x="810" y="8917"/>
                        <a:pt x="810" y="8788"/>
                        <a:pt x="681" y="8788"/>
                      </a:cubicBezTo>
                      <a:lnTo>
                        <a:pt x="422" y="8788"/>
                      </a:lnTo>
                      <a:cubicBezTo>
                        <a:pt x="163" y="8917"/>
                        <a:pt x="163" y="9079"/>
                        <a:pt x="1" y="9209"/>
                      </a:cubicBezTo>
                      <a:cubicBezTo>
                        <a:pt x="1" y="9468"/>
                        <a:pt x="163" y="9597"/>
                        <a:pt x="292" y="9727"/>
                      </a:cubicBezTo>
                      <a:cubicBezTo>
                        <a:pt x="628" y="9955"/>
                        <a:pt x="1147" y="10022"/>
                        <a:pt x="1707" y="10022"/>
                      </a:cubicBezTo>
                      <a:cubicBezTo>
                        <a:pt x="2498" y="10022"/>
                        <a:pt x="3369" y="9889"/>
                        <a:pt x="3919" y="9889"/>
                      </a:cubicBezTo>
                      <a:cubicBezTo>
                        <a:pt x="4049" y="9889"/>
                        <a:pt x="4340" y="9727"/>
                        <a:pt x="4340" y="9468"/>
                      </a:cubicBezTo>
                      <a:cubicBezTo>
                        <a:pt x="4211" y="8658"/>
                        <a:pt x="4211" y="7719"/>
                        <a:pt x="4211" y="6910"/>
                      </a:cubicBezTo>
                      <a:lnTo>
                        <a:pt x="4211" y="6910"/>
                      </a:lnTo>
                      <a:cubicBezTo>
                        <a:pt x="4863" y="7353"/>
                        <a:pt x="5769" y="7966"/>
                        <a:pt x="6451" y="7966"/>
                      </a:cubicBezTo>
                      <a:cubicBezTo>
                        <a:pt x="6615" y="7966"/>
                        <a:pt x="6767" y="7930"/>
                        <a:pt x="6898" y="7849"/>
                      </a:cubicBezTo>
                      <a:cubicBezTo>
                        <a:pt x="7837" y="7460"/>
                        <a:pt x="7837" y="5679"/>
                        <a:pt x="7837" y="4740"/>
                      </a:cubicBezTo>
                      <a:cubicBezTo>
                        <a:pt x="7908" y="4740"/>
                        <a:pt x="7940" y="4701"/>
                        <a:pt x="7955" y="4666"/>
                      </a:cubicBezTo>
                      <a:lnTo>
                        <a:pt x="7955" y="4666"/>
                      </a:lnTo>
                      <a:cubicBezTo>
                        <a:pt x="7964" y="4926"/>
                        <a:pt x="8786" y="5299"/>
                        <a:pt x="8906" y="5420"/>
                      </a:cubicBezTo>
                      <a:cubicBezTo>
                        <a:pt x="9457" y="5420"/>
                        <a:pt x="10007" y="5420"/>
                        <a:pt x="10396" y="5161"/>
                      </a:cubicBezTo>
                      <a:cubicBezTo>
                        <a:pt x="11335" y="4740"/>
                        <a:pt x="11756" y="3671"/>
                        <a:pt x="11885" y="2603"/>
                      </a:cubicBezTo>
                      <a:cubicBezTo>
                        <a:pt x="12276" y="2783"/>
                        <a:pt x="12674" y="2869"/>
                        <a:pt x="13058" y="2869"/>
                      </a:cubicBezTo>
                      <a:cubicBezTo>
                        <a:pt x="14392" y="2869"/>
                        <a:pt x="15545" y="1834"/>
                        <a:pt x="15545" y="174"/>
                      </a:cubicBezTo>
                      <a:cubicBezTo>
                        <a:pt x="15545" y="82"/>
                        <a:pt x="15409" y="1"/>
                        <a:pt x="1529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75" name="Google Shape;293;p52"/>
                <p:cNvSpPr/>
                <p:nvPr/>
              </p:nvSpPr>
              <p:spPr>
                <a:xfrm>
                  <a:off x="1233933" y="722696"/>
                  <a:ext cx="404782" cy="209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8" h="7238" extrusionOk="0">
                      <a:moveTo>
                        <a:pt x="13504" y="0"/>
                      </a:moveTo>
                      <a:cubicBezTo>
                        <a:pt x="13376" y="0"/>
                        <a:pt x="13251" y="72"/>
                        <a:pt x="13198" y="232"/>
                      </a:cubicBezTo>
                      <a:cubicBezTo>
                        <a:pt x="12927" y="984"/>
                        <a:pt x="13047" y="1736"/>
                        <a:pt x="12081" y="1736"/>
                      </a:cubicBezTo>
                      <a:cubicBezTo>
                        <a:pt x="12007" y="1736"/>
                        <a:pt x="11926" y="1731"/>
                        <a:pt x="11838" y="1722"/>
                      </a:cubicBezTo>
                      <a:cubicBezTo>
                        <a:pt x="11158" y="1593"/>
                        <a:pt x="10219" y="1204"/>
                        <a:pt x="9539" y="912"/>
                      </a:cubicBezTo>
                      <a:cubicBezTo>
                        <a:pt x="9409" y="783"/>
                        <a:pt x="9279" y="718"/>
                        <a:pt x="9162" y="718"/>
                      </a:cubicBezTo>
                      <a:cubicBezTo>
                        <a:pt x="9045" y="718"/>
                        <a:pt x="8939" y="783"/>
                        <a:pt x="8858" y="912"/>
                      </a:cubicBezTo>
                      <a:cubicBezTo>
                        <a:pt x="8747" y="1861"/>
                        <a:pt x="8731" y="3193"/>
                        <a:pt x="7612" y="3193"/>
                      </a:cubicBezTo>
                      <a:cubicBezTo>
                        <a:pt x="7432" y="3193"/>
                        <a:pt x="7223" y="3159"/>
                        <a:pt x="6980" y="3082"/>
                      </a:cubicBezTo>
                      <a:cubicBezTo>
                        <a:pt x="6592" y="2953"/>
                        <a:pt x="6300" y="2532"/>
                        <a:pt x="5912" y="2402"/>
                      </a:cubicBezTo>
                      <a:cubicBezTo>
                        <a:pt x="5710" y="2355"/>
                        <a:pt x="5530" y="2325"/>
                        <a:pt x="5356" y="2325"/>
                      </a:cubicBezTo>
                      <a:cubicBezTo>
                        <a:pt x="5055" y="2325"/>
                        <a:pt x="4771" y="2415"/>
                        <a:pt x="4422" y="2661"/>
                      </a:cubicBezTo>
                      <a:cubicBezTo>
                        <a:pt x="4001" y="3082"/>
                        <a:pt x="4163" y="4021"/>
                        <a:pt x="3742" y="4442"/>
                      </a:cubicBezTo>
                      <a:cubicBezTo>
                        <a:pt x="3610" y="4568"/>
                        <a:pt x="3478" y="4619"/>
                        <a:pt x="3346" y="4619"/>
                      </a:cubicBezTo>
                      <a:cubicBezTo>
                        <a:pt x="2799" y="4619"/>
                        <a:pt x="2256" y="3737"/>
                        <a:pt x="1734" y="3633"/>
                      </a:cubicBezTo>
                      <a:cubicBezTo>
                        <a:pt x="1572" y="3633"/>
                        <a:pt x="1443" y="3633"/>
                        <a:pt x="1313" y="3892"/>
                      </a:cubicBezTo>
                      <a:cubicBezTo>
                        <a:pt x="1184" y="4960"/>
                        <a:pt x="633" y="5899"/>
                        <a:pt x="115" y="6871"/>
                      </a:cubicBezTo>
                      <a:cubicBezTo>
                        <a:pt x="1" y="7054"/>
                        <a:pt x="178" y="7237"/>
                        <a:pt x="337" y="7237"/>
                      </a:cubicBezTo>
                      <a:cubicBezTo>
                        <a:pt x="403" y="7237"/>
                        <a:pt x="466" y="7206"/>
                        <a:pt x="504" y="7130"/>
                      </a:cubicBezTo>
                      <a:cubicBezTo>
                        <a:pt x="1054" y="6191"/>
                        <a:pt x="1443" y="5381"/>
                        <a:pt x="1864" y="4280"/>
                      </a:cubicBezTo>
                      <a:cubicBezTo>
                        <a:pt x="2297" y="4741"/>
                        <a:pt x="2753" y="5473"/>
                        <a:pt x="3440" y="5473"/>
                      </a:cubicBezTo>
                      <a:cubicBezTo>
                        <a:pt x="3575" y="5473"/>
                        <a:pt x="3718" y="5445"/>
                        <a:pt x="3872" y="5381"/>
                      </a:cubicBezTo>
                      <a:cubicBezTo>
                        <a:pt x="4681" y="5090"/>
                        <a:pt x="4292" y="4021"/>
                        <a:pt x="4811" y="3471"/>
                      </a:cubicBezTo>
                      <a:cubicBezTo>
                        <a:pt x="4950" y="3305"/>
                        <a:pt x="5124" y="3241"/>
                        <a:pt x="5321" y="3241"/>
                      </a:cubicBezTo>
                      <a:cubicBezTo>
                        <a:pt x="5978" y="3241"/>
                        <a:pt x="6897" y="3953"/>
                        <a:pt x="7682" y="3953"/>
                      </a:cubicBezTo>
                      <a:cubicBezTo>
                        <a:pt x="7808" y="3953"/>
                        <a:pt x="7931" y="3935"/>
                        <a:pt x="8049" y="3892"/>
                      </a:cubicBezTo>
                      <a:cubicBezTo>
                        <a:pt x="9150" y="3633"/>
                        <a:pt x="9409" y="2402"/>
                        <a:pt x="9539" y="1463"/>
                      </a:cubicBezTo>
                      <a:cubicBezTo>
                        <a:pt x="10219" y="1722"/>
                        <a:pt x="10769" y="1852"/>
                        <a:pt x="11449" y="2143"/>
                      </a:cubicBezTo>
                      <a:cubicBezTo>
                        <a:pt x="11764" y="2248"/>
                        <a:pt x="12184" y="2437"/>
                        <a:pt x="12607" y="2437"/>
                      </a:cubicBezTo>
                      <a:cubicBezTo>
                        <a:pt x="12707" y="2437"/>
                        <a:pt x="12807" y="2427"/>
                        <a:pt x="12906" y="2402"/>
                      </a:cubicBezTo>
                      <a:cubicBezTo>
                        <a:pt x="13586" y="2143"/>
                        <a:pt x="14007" y="1042"/>
                        <a:pt x="13878" y="394"/>
                      </a:cubicBezTo>
                      <a:cubicBezTo>
                        <a:pt x="13878" y="147"/>
                        <a:pt x="13688" y="0"/>
                        <a:pt x="1350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12" name="Google Shape;294;p52"/>
              <p:cNvGrpSpPr/>
              <p:nvPr/>
            </p:nvGrpSpPr>
            <p:grpSpPr bwMode="auto">
              <a:xfrm>
                <a:off x="8248302" y="-40484"/>
                <a:ext cx="1017907" cy="869154"/>
                <a:chOff x="8095902" y="35716"/>
                <a:chExt cx="1017907" cy="869154"/>
              </a:xfrm>
            </p:grpSpPr>
            <p:sp>
              <p:nvSpPr>
                <p:cNvPr id="62" name="Google Shape;295;p52"/>
                <p:cNvSpPr/>
                <p:nvPr/>
              </p:nvSpPr>
              <p:spPr>
                <a:xfrm>
                  <a:off x="8095902" y="35716"/>
                  <a:ext cx="1017907" cy="869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8" h="30026" extrusionOk="0">
                      <a:moveTo>
                        <a:pt x="17658" y="4975"/>
                      </a:moveTo>
                      <a:cubicBezTo>
                        <a:pt x="18161" y="4975"/>
                        <a:pt x="18667" y="5011"/>
                        <a:pt x="19171" y="5083"/>
                      </a:cubicBezTo>
                      <a:cubicBezTo>
                        <a:pt x="19171" y="5291"/>
                        <a:pt x="19254" y="5519"/>
                        <a:pt x="19420" y="5519"/>
                      </a:cubicBezTo>
                      <a:cubicBezTo>
                        <a:pt x="19461" y="5519"/>
                        <a:pt x="19508" y="5504"/>
                        <a:pt x="19559" y="5472"/>
                      </a:cubicBezTo>
                      <a:cubicBezTo>
                        <a:pt x="19797" y="5449"/>
                        <a:pt x="20030" y="5438"/>
                        <a:pt x="20258" y="5438"/>
                      </a:cubicBezTo>
                      <a:cubicBezTo>
                        <a:pt x="25232" y="5438"/>
                        <a:pt x="28016" y="10697"/>
                        <a:pt x="26716" y="15187"/>
                      </a:cubicBezTo>
                      <a:cubicBezTo>
                        <a:pt x="25617" y="19669"/>
                        <a:pt x="21420" y="22602"/>
                        <a:pt x="17075" y="22602"/>
                      </a:cubicBezTo>
                      <a:cubicBezTo>
                        <a:pt x="16554" y="22602"/>
                        <a:pt x="16031" y="22560"/>
                        <a:pt x="15512" y="22473"/>
                      </a:cubicBezTo>
                      <a:cubicBezTo>
                        <a:pt x="10395" y="21663"/>
                        <a:pt x="6865" y="16968"/>
                        <a:pt x="8225" y="11819"/>
                      </a:cubicBezTo>
                      <a:cubicBezTo>
                        <a:pt x="9440" y="7480"/>
                        <a:pt x="13447" y="4975"/>
                        <a:pt x="17658" y="4975"/>
                      </a:cubicBezTo>
                      <a:close/>
                      <a:moveTo>
                        <a:pt x="11997" y="1"/>
                      </a:moveTo>
                      <a:cubicBezTo>
                        <a:pt x="11793" y="1"/>
                        <a:pt x="11593" y="145"/>
                        <a:pt x="11593" y="355"/>
                      </a:cubicBezTo>
                      <a:cubicBezTo>
                        <a:pt x="11593" y="1845"/>
                        <a:pt x="12273" y="3594"/>
                        <a:pt x="13083" y="4954"/>
                      </a:cubicBezTo>
                      <a:cubicBezTo>
                        <a:pt x="11464" y="5634"/>
                        <a:pt x="9974" y="6832"/>
                        <a:pt x="8905" y="8322"/>
                      </a:cubicBezTo>
                      <a:cubicBezTo>
                        <a:pt x="7416" y="7253"/>
                        <a:pt x="5797" y="6152"/>
                        <a:pt x="4178" y="5083"/>
                      </a:cubicBezTo>
                      <a:cubicBezTo>
                        <a:pt x="4090" y="5042"/>
                        <a:pt x="4010" y="5024"/>
                        <a:pt x="3939" y="5024"/>
                      </a:cubicBezTo>
                      <a:cubicBezTo>
                        <a:pt x="3562" y="5024"/>
                        <a:pt x="3435" y="5539"/>
                        <a:pt x="3789" y="5893"/>
                      </a:cubicBezTo>
                      <a:cubicBezTo>
                        <a:pt x="5246" y="6962"/>
                        <a:pt x="6865" y="8063"/>
                        <a:pt x="8484" y="9002"/>
                      </a:cubicBezTo>
                      <a:cubicBezTo>
                        <a:pt x="7545" y="10491"/>
                        <a:pt x="7157" y="12370"/>
                        <a:pt x="7157" y="14118"/>
                      </a:cubicBezTo>
                      <a:cubicBezTo>
                        <a:pt x="4858" y="14118"/>
                        <a:pt x="2558" y="14377"/>
                        <a:pt x="389" y="14669"/>
                      </a:cubicBezTo>
                      <a:cubicBezTo>
                        <a:pt x="0" y="14798"/>
                        <a:pt x="0" y="15478"/>
                        <a:pt x="551" y="15478"/>
                      </a:cubicBezTo>
                      <a:cubicBezTo>
                        <a:pt x="2688" y="15349"/>
                        <a:pt x="4987" y="15057"/>
                        <a:pt x="7157" y="14798"/>
                      </a:cubicBezTo>
                      <a:cubicBezTo>
                        <a:pt x="7286" y="16547"/>
                        <a:pt x="7837" y="18166"/>
                        <a:pt x="8905" y="19656"/>
                      </a:cubicBezTo>
                      <a:cubicBezTo>
                        <a:pt x="7966" y="20336"/>
                        <a:pt x="7157" y="21016"/>
                        <a:pt x="6347" y="21663"/>
                      </a:cubicBezTo>
                      <a:cubicBezTo>
                        <a:pt x="5246" y="22473"/>
                        <a:pt x="4178" y="23283"/>
                        <a:pt x="3238" y="24254"/>
                      </a:cubicBezTo>
                      <a:cubicBezTo>
                        <a:pt x="2902" y="24461"/>
                        <a:pt x="3104" y="24855"/>
                        <a:pt x="3397" y="24855"/>
                      </a:cubicBezTo>
                      <a:cubicBezTo>
                        <a:pt x="3470" y="24855"/>
                        <a:pt x="3549" y="24830"/>
                        <a:pt x="3627" y="24772"/>
                      </a:cubicBezTo>
                      <a:cubicBezTo>
                        <a:pt x="4728" y="24092"/>
                        <a:pt x="5667" y="23283"/>
                        <a:pt x="6606" y="22473"/>
                      </a:cubicBezTo>
                      <a:cubicBezTo>
                        <a:pt x="7545" y="21663"/>
                        <a:pt x="8484" y="21016"/>
                        <a:pt x="9294" y="20206"/>
                      </a:cubicBezTo>
                      <a:cubicBezTo>
                        <a:pt x="11075" y="22084"/>
                        <a:pt x="13212" y="23024"/>
                        <a:pt x="15512" y="23283"/>
                      </a:cubicBezTo>
                      <a:cubicBezTo>
                        <a:pt x="14443" y="25323"/>
                        <a:pt x="13342" y="27330"/>
                        <a:pt x="12273" y="29371"/>
                      </a:cubicBezTo>
                      <a:cubicBezTo>
                        <a:pt x="12103" y="29733"/>
                        <a:pt x="12339" y="30026"/>
                        <a:pt x="12632" y="30026"/>
                      </a:cubicBezTo>
                      <a:cubicBezTo>
                        <a:pt x="12784" y="30026"/>
                        <a:pt x="12950" y="29947"/>
                        <a:pt x="13083" y="29759"/>
                      </a:cubicBezTo>
                      <a:cubicBezTo>
                        <a:pt x="14313" y="27881"/>
                        <a:pt x="15512" y="25582"/>
                        <a:pt x="16192" y="23445"/>
                      </a:cubicBezTo>
                      <a:cubicBezTo>
                        <a:pt x="17940" y="23445"/>
                        <a:pt x="19689" y="23153"/>
                        <a:pt x="21308" y="22473"/>
                      </a:cubicBezTo>
                      <a:cubicBezTo>
                        <a:pt x="22247" y="24092"/>
                        <a:pt x="23219" y="25873"/>
                        <a:pt x="24287" y="27492"/>
                      </a:cubicBezTo>
                      <a:cubicBezTo>
                        <a:pt x="24363" y="27605"/>
                        <a:pt x="24473" y="27653"/>
                        <a:pt x="24586" y="27653"/>
                      </a:cubicBezTo>
                      <a:cubicBezTo>
                        <a:pt x="24862" y="27653"/>
                        <a:pt x="25151" y="27370"/>
                        <a:pt x="24967" y="27071"/>
                      </a:cubicBezTo>
                      <a:cubicBezTo>
                        <a:pt x="24028" y="25452"/>
                        <a:pt x="22927" y="23833"/>
                        <a:pt x="21859" y="22214"/>
                      </a:cubicBezTo>
                      <a:cubicBezTo>
                        <a:pt x="23866" y="21275"/>
                        <a:pt x="25486" y="19785"/>
                        <a:pt x="26587" y="17777"/>
                      </a:cubicBezTo>
                      <a:cubicBezTo>
                        <a:pt x="28335" y="18976"/>
                        <a:pt x="30084" y="20044"/>
                        <a:pt x="31703" y="21404"/>
                      </a:cubicBezTo>
                      <a:cubicBezTo>
                        <a:pt x="31783" y="21454"/>
                        <a:pt x="31866" y="21475"/>
                        <a:pt x="31947" y="21475"/>
                      </a:cubicBezTo>
                      <a:cubicBezTo>
                        <a:pt x="32288" y="21475"/>
                        <a:pt x="32568" y="21090"/>
                        <a:pt x="32254" y="20854"/>
                      </a:cubicBezTo>
                      <a:cubicBezTo>
                        <a:pt x="30634" y="19397"/>
                        <a:pt x="28886" y="18166"/>
                        <a:pt x="26975" y="17227"/>
                      </a:cubicBezTo>
                      <a:cubicBezTo>
                        <a:pt x="27526" y="15996"/>
                        <a:pt x="27914" y="14539"/>
                        <a:pt x="27914" y="13050"/>
                      </a:cubicBezTo>
                      <a:cubicBezTo>
                        <a:pt x="27914" y="12370"/>
                        <a:pt x="27914" y="11690"/>
                        <a:pt x="27785" y="11009"/>
                      </a:cubicBezTo>
                      <a:lnTo>
                        <a:pt x="27785" y="11009"/>
                      </a:lnTo>
                      <a:cubicBezTo>
                        <a:pt x="28539" y="11156"/>
                        <a:pt x="29325" y="11216"/>
                        <a:pt x="30125" y="11216"/>
                      </a:cubicBezTo>
                      <a:cubicBezTo>
                        <a:pt x="31627" y="11216"/>
                        <a:pt x="33182" y="11004"/>
                        <a:pt x="34682" y="10750"/>
                      </a:cubicBezTo>
                      <a:cubicBezTo>
                        <a:pt x="35167" y="10629"/>
                        <a:pt x="34971" y="9799"/>
                        <a:pt x="34493" y="9799"/>
                      </a:cubicBezTo>
                      <a:cubicBezTo>
                        <a:pt x="34460" y="9799"/>
                        <a:pt x="34426" y="9803"/>
                        <a:pt x="34391" y="9811"/>
                      </a:cubicBezTo>
                      <a:cubicBezTo>
                        <a:pt x="32124" y="10329"/>
                        <a:pt x="29954" y="10329"/>
                        <a:pt x="27655" y="10329"/>
                      </a:cubicBezTo>
                      <a:cubicBezTo>
                        <a:pt x="27267" y="9002"/>
                        <a:pt x="26587" y="7771"/>
                        <a:pt x="25647" y="6832"/>
                      </a:cubicBezTo>
                      <a:cubicBezTo>
                        <a:pt x="26295" y="6282"/>
                        <a:pt x="26975" y="5634"/>
                        <a:pt x="27655" y="4954"/>
                      </a:cubicBezTo>
                      <a:cubicBezTo>
                        <a:pt x="28335" y="4274"/>
                        <a:pt x="29145" y="3723"/>
                        <a:pt x="29695" y="2914"/>
                      </a:cubicBezTo>
                      <a:cubicBezTo>
                        <a:pt x="29903" y="2706"/>
                        <a:pt x="29675" y="2313"/>
                        <a:pt x="29376" y="2313"/>
                      </a:cubicBezTo>
                      <a:cubicBezTo>
                        <a:pt x="29302" y="2313"/>
                        <a:pt x="29222" y="2337"/>
                        <a:pt x="29145" y="2396"/>
                      </a:cubicBezTo>
                      <a:cubicBezTo>
                        <a:pt x="28465" y="3043"/>
                        <a:pt x="27785" y="3723"/>
                        <a:pt x="27105" y="4403"/>
                      </a:cubicBezTo>
                      <a:cubicBezTo>
                        <a:pt x="26457" y="5083"/>
                        <a:pt x="25777" y="5763"/>
                        <a:pt x="25226" y="6443"/>
                      </a:cubicBezTo>
                      <a:cubicBezTo>
                        <a:pt x="23866" y="5213"/>
                        <a:pt x="22118" y="4533"/>
                        <a:pt x="20110" y="4533"/>
                      </a:cubicBezTo>
                      <a:cubicBezTo>
                        <a:pt x="20499" y="3335"/>
                        <a:pt x="20790" y="1975"/>
                        <a:pt x="21049" y="776"/>
                      </a:cubicBezTo>
                      <a:cubicBezTo>
                        <a:pt x="21128" y="440"/>
                        <a:pt x="20857" y="261"/>
                        <a:pt x="20604" y="261"/>
                      </a:cubicBezTo>
                      <a:cubicBezTo>
                        <a:pt x="20443" y="261"/>
                        <a:pt x="20290" y="334"/>
                        <a:pt x="20239" y="485"/>
                      </a:cubicBezTo>
                      <a:cubicBezTo>
                        <a:pt x="19980" y="1845"/>
                        <a:pt x="19689" y="3205"/>
                        <a:pt x="19430" y="4533"/>
                      </a:cubicBezTo>
                      <a:cubicBezTo>
                        <a:pt x="18543" y="4288"/>
                        <a:pt x="17649" y="4159"/>
                        <a:pt x="16768" y="4159"/>
                      </a:cubicBezTo>
                      <a:cubicBezTo>
                        <a:pt x="15784" y="4159"/>
                        <a:pt x="14815" y="4321"/>
                        <a:pt x="13892" y="4662"/>
                      </a:cubicBezTo>
                      <a:cubicBezTo>
                        <a:pt x="13504" y="4015"/>
                        <a:pt x="13212" y="3335"/>
                        <a:pt x="12953" y="2525"/>
                      </a:cubicBezTo>
                      <a:cubicBezTo>
                        <a:pt x="12694" y="1845"/>
                        <a:pt x="12694" y="1036"/>
                        <a:pt x="12403" y="355"/>
                      </a:cubicBezTo>
                      <a:cubicBezTo>
                        <a:pt x="12343" y="103"/>
                        <a:pt x="12169" y="1"/>
                        <a:pt x="1199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3" name="Google Shape;296;p52"/>
                <p:cNvSpPr/>
                <p:nvPr/>
              </p:nvSpPr>
              <p:spPr>
                <a:xfrm>
                  <a:off x="8420918" y="525062"/>
                  <a:ext cx="297634" cy="105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8" h="3658" extrusionOk="0">
                      <a:moveTo>
                        <a:pt x="9599" y="0"/>
                      </a:moveTo>
                      <a:cubicBezTo>
                        <a:pt x="9469" y="0"/>
                        <a:pt x="9343" y="52"/>
                        <a:pt x="9260" y="172"/>
                      </a:cubicBezTo>
                      <a:cubicBezTo>
                        <a:pt x="8221" y="1935"/>
                        <a:pt x="6663" y="2749"/>
                        <a:pt x="5090" y="2749"/>
                      </a:cubicBezTo>
                      <a:cubicBezTo>
                        <a:pt x="3425" y="2749"/>
                        <a:pt x="1744" y="1837"/>
                        <a:pt x="646" y="172"/>
                      </a:cubicBezTo>
                      <a:cubicBezTo>
                        <a:pt x="568" y="138"/>
                        <a:pt x="483" y="122"/>
                        <a:pt x="402" y="122"/>
                      </a:cubicBezTo>
                      <a:cubicBezTo>
                        <a:pt x="183" y="122"/>
                        <a:pt x="0" y="242"/>
                        <a:pt x="95" y="432"/>
                      </a:cubicBezTo>
                      <a:cubicBezTo>
                        <a:pt x="961" y="2644"/>
                        <a:pt x="2890" y="3658"/>
                        <a:pt x="4877" y="3658"/>
                      </a:cubicBezTo>
                      <a:cubicBezTo>
                        <a:pt x="6904" y="3658"/>
                        <a:pt x="8990" y="2604"/>
                        <a:pt x="10069" y="691"/>
                      </a:cubicBezTo>
                      <a:cubicBezTo>
                        <a:pt x="10277" y="321"/>
                        <a:pt x="9924" y="0"/>
                        <a:pt x="959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4" name="Google Shape;297;p52"/>
                <p:cNvSpPr/>
                <p:nvPr/>
              </p:nvSpPr>
              <p:spPr>
                <a:xfrm>
                  <a:off x="8417346" y="339325"/>
                  <a:ext cx="108339" cy="88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050" extrusionOk="0">
                      <a:moveTo>
                        <a:pt x="1826" y="0"/>
                      </a:moveTo>
                      <a:cubicBezTo>
                        <a:pt x="842" y="0"/>
                        <a:pt x="0" y="895"/>
                        <a:pt x="211" y="1898"/>
                      </a:cubicBezTo>
                      <a:cubicBezTo>
                        <a:pt x="211" y="2073"/>
                        <a:pt x="323" y="2143"/>
                        <a:pt x="446" y="2143"/>
                      </a:cubicBezTo>
                      <a:cubicBezTo>
                        <a:pt x="596" y="2143"/>
                        <a:pt x="762" y="2040"/>
                        <a:pt x="762" y="1898"/>
                      </a:cubicBezTo>
                      <a:cubicBezTo>
                        <a:pt x="631" y="1348"/>
                        <a:pt x="1241" y="713"/>
                        <a:pt x="1822" y="713"/>
                      </a:cubicBezTo>
                      <a:cubicBezTo>
                        <a:pt x="1959" y="713"/>
                        <a:pt x="2095" y="748"/>
                        <a:pt x="2219" y="829"/>
                      </a:cubicBezTo>
                      <a:cubicBezTo>
                        <a:pt x="2899" y="1218"/>
                        <a:pt x="2769" y="2027"/>
                        <a:pt x="2381" y="2448"/>
                      </a:cubicBezTo>
                      <a:cubicBezTo>
                        <a:pt x="2251" y="2655"/>
                        <a:pt x="2412" y="3049"/>
                        <a:pt x="2614" y="3049"/>
                      </a:cubicBezTo>
                      <a:cubicBezTo>
                        <a:pt x="2664" y="3049"/>
                        <a:pt x="2718" y="3024"/>
                        <a:pt x="2769" y="2966"/>
                      </a:cubicBezTo>
                      <a:cubicBezTo>
                        <a:pt x="3709" y="2286"/>
                        <a:pt x="3449" y="667"/>
                        <a:pt x="2510" y="149"/>
                      </a:cubicBezTo>
                      <a:cubicBezTo>
                        <a:pt x="2282" y="47"/>
                        <a:pt x="2051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5" name="Google Shape;298;p52"/>
                <p:cNvSpPr/>
                <p:nvPr/>
              </p:nvSpPr>
              <p:spPr>
                <a:xfrm>
                  <a:off x="8709028" y="411953"/>
                  <a:ext cx="109529" cy="92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0" h="3208" extrusionOk="0">
                      <a:moveTo>
                        <a:pt x="1690" y="1"/>
                      </a:moveTo>
                      <a:cubicBezTo>
                        <a:pt x="900" y="1"/>
                        <a:pt x="98" y="586"/>
                        <a:pt x="1" y="1394"/>
                      </a:cubicBezTo>
                      <a:cubicBezTo>
                        <a:pt x="1" y="1630"/>
                        <a:pt x="173" y="1734"/>
                        <a:pt x="348" y="1734"/>
                      </a:cubicBezTo>
                      <a:cubicBezTo>
                        <a:pt x="485" y="1734"/>
                        <a:pt x="624" y="1670"/>
                        <a:pt x="681" y="1556"/>
                      </a:cubicBezTo>
                      <a:cubicBezTo>
                        <a:pt x="681" y="1026"/>
                        <a:pt x="1252" y="653"/>
                        <a:pt x="1765" y="653"/>
                      </a:cubicBezTo>
                      <a:cubicBezTo>
                        <a:pt x="1909" y="653"/>
                        <a:pt x="2049" y="683"/>
                        <a:pt x="2170" y="747"/>
                      </a:cubicBezTo>
                      <a:cubicBezTo>
                        <a:pt x="2429" y="1006"/>
                        <a:pt x="2559" y="1394"/>
                        <a:pt x="2688" y="1686"/>
                      </a:cubicBezTo>
                      <a:cubicBezTo>
                        <a:pt x="2688" y="2074"/>
                        <a:pt x="2429" y="2366"/>
                        <a:pt x="2300" y="2754"/>
                      </a:cubicBezTo>
                      <a:cubicBezTo>
                        <a:pt x="2192" y="2970"/>
                        <a:pt x="2353" y="3207"/>
                        <a:pt x="2559" y="3207"/>
                      </a:cubicBezTo>
                      <a:cubicBezTo>
                        <a:pt x="2601" y="3207"/>
                        <a:pt x="2645" y="3197"/>
                        <a:pt x="2688" y="3175"/>
                      </a:cubicBezTo>
                      <a:cubicBezTo>
                        <a:pt x="3789" y="2495"/>
                        <a:pt x="3498" y="747"/>
                        <a:pt x="2429" y="196"/>
                      </a:cubicBezTo>
                      <a:cubicBezTo>
                        <a:pt x="2200" y="62"/>
                        <a:pt x="1946" y="1"/>
                        <a:pt x="169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13" name="Google Shape;299;p52"/>
              <p:cNvSpPr/>
              <p:nvPr/>
            </p:nvSpPr>
            <p:spPr>
              <a:xfrm>
                <a:off x="7353020" y="1189"/>
                <a:ext cx="625031" cy="382189"/>
              </a:xfrm>
              <a:custGeom>
                <a:avLst/>
                <a:gdLst/>
                <a:ahLst/>
                <a:cxnLst/>
                <a:rect l="l" t="t" r="r" b="b"/>
                <a:pathLst>
                  <a:path w="21601" h="13210" extrusionOk="0">
                    <a:moveTo>
                      <a:pt x="17682" y="1"/>
                    </a:moveTo>
                    <a:cubicBezTo>
                      <a:pt x="17293" y="1"/>
                      <a:pt x="17002" y="681"/>
                      <a:pt x="17552" y="810"/>
                    </a:cubicBezTo>
                    <a:cubicBezTo>
                      <a:pt x="18751" y="1231"/>
                      <a:pt x="20111" y="1750"/>
                      <a:pt x="20532" y="3110"/>
                    </a:cubicBezTo>
                    <a:cubicBezTo>
                      <a:pt x="20779" y="4284"/>
                      <a:pt x="19935" y="5547"/>
                      <a:pt x="18900" y="5547"/>
                    </a:cubicBezTo>
                    <a:cubicBezTo>
                      <a:pt x="18851" y="5547"/>
                      <a:pt x="18801" y="5544"/>
                      <a:pt x="18751" y="5538"/>
                    </a:cubicBezTo>
                    <a:cubicBezTo>
                      <a:pt x="18621" y="5409"/>
                      <a:pt x="18492" y="5279"/>
                      <a:pt x="18362" y="5150"/>
                    </a:cubicBezTo>
                    <a:cubicBezTo>
                      <a:pt x="18311" y="5035"/>
                      <a:pt x="18215" y="4985"/>
                      <a:pt x="18117" y="4985"/>
                    </a:cubicBezTo>
                    <a:cubicBezTo>
                      <a:pt x="17966" y="4985"/>
                      <a:pt x="17811" y="5103"/>
                      <a:pt x="17811" y="5279"/>
                    </a:cubicBezTo>
                    <a:cubicBezTo>
                      <a:pt x="17682" y="5409"/>
                      <a:pt x="17682" y="5538"/>
                      <a:pt x="17811" y="5668"/>
                    </a:cubicBezTo>
                    <a:cubicBezTo>
                      <a:pt x="17811" y="5668"/>
                      <a:pt x="17941" y="5668"/>
                      <a:pt x="17941" y="5797"/>
                    </a:cubicBezTo>
                    <a:cubicBezTo>
                      <a:pt x="18621" y="6348"/>
                      <a:pt x="19172" y="7028"/>
                      <a:pt x="19431" y="7967"/>
                    </a:cubicBezTo>
                    <a:cubicBezTo>
                      <a:pt x="19722" y="9716"/>
                      <a:pt x="18232" y="10396"/>
                      <a:pt x="16743" y="10396"/>
                    </a:cubicBezTo>
                    <a:cubicBezTo>
                      <a:pt x="15124" y="10396"/>
                      <a:pt x="13245" y="9845"/>
                      <a:pt x="12144" y="8777"/>
                    </a:cubicBezTo>
                    <a:lnTo>
                      <a:pt x="12144" y="8518"/>
                    </a:lnTo>
                    <a:cubicBezTo>
                      <a:pt x="12144" y="8359"/>
                      <a:pt x="11991" y="8248"/>
                      <a:pt x="11825" y="8248"/>
                    </a:cubicBezTo>
                    <a:cubicBezTo>
                      <a:pt x="11686" y="8248"/>
                      <a:pt x="11538" y="8326"/>
                      <a:pt x="11464" y="8518"/>
                    </a:cubicBezTo>
                    <a:cubicBezTo>
                      <a:pt x="11335" y="9457"/>
                      <a:pt x="11464" y="10525"/>
                      <a:pt x="10655" y="11464"/>
                    </a:cubicBezTo>
                    <a:cubicBezTo>
                      <a:pt x="10155" y="12145"/>
                      <a:pt x="9345" y="12405"/>
                      <a:pt x="8487" y="12405"/>
                    </a:cubicBezTo>
                    <a:cubicBezTo>
                      <a:pt x="7956" y="12405"/>
                      <a:pt x="7406" y="12305"/>
                      <a:pt x="6898" y="12144"/>
                    </a:cubicBezTo>
                    <a:cubicBezTo>
                      <a:pt x="4340" y="11205"/>
                      <a:pt x="3239" y="8388"/>
                      <a:pt x="4178" y="5959"/>
                    </a:cubicBezTo>
                    <a:cubicBezTo>
                      <a:pt x="4340" y="5668"/>
                      <a:pt x="4470" y="5538"/>
                      <a:pt x="4599" y="5279"/>
                    </a:cubicBezTo>
                    <a:cubicBezTo>
                      <a:pt x="4599" y="5003"/>
                      <a:pt x="4418" y="4797"/>
                      <a:pt x="4257" y="4797"/>
                    </a:cubicBezTo>
                    <a:cubicBezTo>
                      <a:pt x="4173" y="4797"/>
                      <a:pt x="4093" y="4854"/>
                      <a:pt x="4049" y="4988"/>
                    </a:cubicBezTo>
                    <a:cubicBezTo>
                      <a:pt x="3712" y="5514"/>
                      <a:pt x="3130" y="5821"/>
                      <a:pt x="2577" y="5821"/>
                    </a:cubicBezTo>
                    <a:cubicBezTo>
                      <a:pt x="2278" y="5821"/>
                      <a:pt x="1988" y="5731"/>
                      <a:pt x="1750" y="5538"/>
                    </a:cubicBezTo>
                    <a:cubicBezTo>
                      <a:pt x="681" y="4729"/>
                      <a:pt x="810" y="3239"/>
                      <a:pt x="1231" y="2300"/>
                    </a:cubicBezTo>
                    <a:cubicBezTo>
                      <a:pt x="1231" y="2118"/>
                      <a:pt x="1023" y="1919"/>
                      <a:pt x="854" y="1919"/>
                    </a:cubicBezTo>
                    <a:cubicBezTo>
                      <a:pt x="783" y="1919"/>
                      <a:pt x="719" y="1955"/>
                      <a:pt x="681" y="2041"/>
                    </a:cubicBezTo>
                    <a:cubicBezTo>
                      <a:pt x="130" y="3369"/>
                      <a:pt x="1" y="5279"/>
                      <a:pt x="1490" y="6218"/>
                    </a:cubicBezTo>
                    <a:cubicBezTo>
                      <a:pt x="1831" y="6378"/>
                      <a:pt x="2319" y="6489"/>
                      <a:pt x="2773" y="6489"/>
                    </a:cubicBezTo>
                    <a:cubicBezTo>
                      <a:pt x="3053" y="6489"/>
                      <a:pt x="3320" y="6447"/>
                      <a:pt x="3531" y="6348"/>
                    </a:cubicBezTo>
                    <a:lnTo>
                      <a:pt x="3531" y="6348"/>
                    </a:lnTo>
                    <a:cubicBezTo>
                      <a:pt x="2721" y="8906"/>
                      <a:pt x="3790" y="11756"/>
                      <a:pt x="6477" y="12824"/>
                    </a:cubicBezTo>
                    <a:cubicBezTo>
                      <a:pt x="7092" y="13073"/>
                      <a:pt x="7786" y="13210"/>
                      <a:pt x="8476" y="13210"/>
                    </a:cubicBezTo>
                    <a:cubicBezTo>
                      <a:pt x="9312" y="13210"/>
                      <a:pt x="10142" y="13009"/>
                      <a:pt x="10817" y="12565"/>
                    </a:cubicBezTo>
                    <a:cubicBezTo>
                      <a:pt x="11885" y="11756"/>
                      <a:pt x="12015" y="10525"/>
                      <a:pt x="12144" y="9327"/>
                    </a:cubicBezTo>
                    <a:cubicBezTo>
                      <a:pt x="13230" y="10413"/>
                      <a:pt x="15175" y="11137"/>
                      <a:pt x="16877" y="11137"/>
                    </a:cubicBezTo>
                    <a:cubicBezTo>
                      <a:pt x="17511" y="11137"/>
                      <a:pt x="18111" y="11036"/>
                      <a:pt x="18621" y="10817"/>
                    </a:cubicBezTo>
                    <a:cubicBezTo>
                      <a:pt x="21050" y="9845"/>
                      <a:pt x="20370" y="7578"/>
                      <a:pt x="19172" y="6089"/>
                    </a:cubicBezTo>
                    <a:cubicBezTo>
                      <a:pt x="20240" y="5959"/>
                      <a:pt x="21050" y="5150"/>
                      <a:pt x="21341" y="4049"/>
                    </a:cubicBezTo>
                    <a:cubicBezTo>
                      <a:pt x="21600" y="2041"/>
                      <a:pt x="19560" y="292"/>
                      <a:pt x="176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  <a:defRPr/>
                </a:pPr>
                <a:endParaRPr sz="2490" kern="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" name="Google Shape;300;p52"/>
              <p:cNvSpPr/>
              <p:nvPr/>
            </p:nvSpPr>
            <p:spPr>
              <a:xfrm>
                <a:off x="8663799" y="867962"/>
                <a:ext cx="519073" cy="531018"/>
              </a:xfrm>
              <a:custGeom>
                <a:avLst/>
                <a:gdLst/>
                <a:ahLst/>
                <a:cxnLst/>
                <a:rect l="l" t="t" r="r" b="b"/>
                <a:pathLst>
                  <a:path w="17903" h="18319" extrusionOk="0">
                    <a:moveTo>
                      <a:pt x="12689" y="0"/>
                    </a:moveTo>
                    <a:cubicBezTo>
                      <a:pt x="12553" y="0"/>
                      <a:pt x="12414" y="7"/>
                      <a:pt x="12273" y="20"/>
                    </a:cubicBezTo>
                    <a:cubicBezTo>
                      <a:pt x="11075" y="279"/>
                      <a:pt x="9974" y="1250"/>
                      <a:pt x="9844" y="2448"/>
                    </a:cubicBezTo>
                    <a:cubicBezTo>
                      <a:pt x="8666" y="1183"/>
                      <a:pt x="7062" y="35"/>
                      <a:pt x="5437" y="35"/>
                    </a:cubicBezTo>
                    <a:cubicBezTo>
                      <a:pt x="4650" y="35"/>
                      <a:pt x="3859" y="304"/>
                      <a:pt x="3109" y="959"/>
                    </a:cubicBezTo>
                    <a:cubicBezTo>
                      <a:pt x="1360" y="2707"/>
                      <a:pt x="1878" y="5816"/>
                      <a:pt x="4048" y="6755"/>
                    </a:cubicBezTo>
                    <a:cubicBezTo>
                      <a:pt x="1878" y="7727"/>
                      <a:pt x="0" y="9734"/>
                      <a:pt x="939" y="12293"/>
                    </a:cubicBezTo>
                    <a:cubicBezTo>
                      <a:pt x="1410" y="13556"/>
                      <a:pt x="2573" y="14171"/>
                      <a:pt x="3750" y="14171"/>
                    </a:cubicBezTo>
                    <a:cubicBezTo>
                      <a:pt x="4595" y="14171"/>
                      <a:pt x="5447" y="13854"/>
                      <a:pt x="6056" y="13232"/>
                    </a:cubicBezTo>
                    <a:lnTo>
                      <a:pt x="6056" y="13232"/>
                    </a:lnTo>
                    <a:cubicBezTo>
                      <a:pt x="5408" y="15142"/>
                      <a:pt x="6736" y="17021"/>
                      <a:pt x="8484" y="17830"/>
                    </a:cubicBezTo>
                    <a:cubicBezTo>
                      <a:pt x="9263" y="18166"/>
                      <a:pt x="10079" y="18319"/>
                      <a:pt x="10897" y="18319"/>
                    </a:cubicBezTo>
                    <a:cubicBezTo>
                      <a:pt x="13074" y="18319"/>
                      <a:pt x="15259" y="17238"/>
                      <a:pt x="16742" y="15661"/>
                    </a:cubicBezTo>
                    <a:cubicBezTo>
                      <a:pt x="16935" y="15371"/>
                      <a:pt x="16678" y="14991"/>
                      <a:pt x="16374" y="14991"/>
                    </a:cubicBezTo>
                    <a:cubicBezTo>
                      <a:pt x="16270" y="14991"/>
                      <a:pt x="16161" y="15035"/>
                      <a:pt x="16062" y="15142"/>
                    </a:cubicBezTo>
                    <a:cubicBezTo>
                      <a:pt x="14786" y="16540"/>
                      <a:pt x="12939" y="17453"/>
                      <a:pt x="10923" y="17453"/>
                    </a:cubicBezTo>
                    <a:cubicBezTo>
                      <a:pt x="10791" y="17453"/>
                      <a:pt x="10658" y="17450"/>
                      <a:pt x="10525" y="17442"/>
                    </a:cubicBezTo>
                    <a:cubicBezTo>
                      <a:pt x="8225" y="17280"/>
                      <a:pt x="5408" y="15142"/>
                      <a:pt x="7027" y="12584"/>
                    </a:cubicBezTo>
                    <a:cubicBezTo>
                      <a:pt x="7218" y="12369"/>
                      <a:pt x="7040" y="12242"/>
                      <a:pt x="6881" y="12242"/>
                    </a:cubicBezTo>
                    <a:cubicBezTo>
                      <a:pt x="6824" y="12242"/>
                      <a:pt x="6770" y="12259"/>
                      <a:pt x="6736" y="12293"/>
                    </a:cubicBezTo>
                    <a:cubicBezTo>
                      <a:pt x="6606" y="12293"/>
                      <a:pt x="6606" y="12422"/>
                      <a:pt x="6606" y="12422"/>
                    </a:cubicBezTo>
                    <a:cubicBezTo>
                      <a:pt x="6541" y="12357"/>
                      <a:pt x="6444" y="12325"/>
                      <a:pt x="6343" y="12325"/>
                    </a:cubicBezTo>
                    <a:cubicBezTo>
                      <a:pt x="6242" y="12325"/>
                      <a:pt x="6137" y="12357"/>
                      <a:pt x="6056" y="12422"/>
                    </a:cubicBezTo>
                    <a:cubicBezTo>
                      <a:pt x="5399" y="13027"/>
                      <a:pt x="4523" y="13364"/>
                      <a:pt x="3715" y="13364"/>
                    </a:cubicBezTo>
                    <a:cubicBezTo>
                      <a:pt x="2531" y="13364"/>
                      <a:pt x="1490" y="12639"/>
                      <a:pt x="1490" y="10965"/>
                    </a:cubicBezTo>
                    <a:cubicBezTo>
                      <a:pt x="1490" y="9054"/>
                      <a:pt x="2979" y="7856"/>
                      <a:pt x="4598" y="6917"/>
                    </a:cubicBezTo>
                    <a:cubicBezTo>
                      <a:pt x="4728" y="7047"/>
                      <a:pt x="4857" y="7047"/>
                      <a:pt x="5117" y="7047"/>
                    </a:cubicBezTo>
                    <a:cubicBezTo>
                      <a:pt x="5408" y="7047"/>
                      <a:pt x="5538" y="6626"/>
                      <a:pt x="5246" y="6496"/>
                    </a:cubicBezTo>
                    <a:cubicBezTo>
                      <a:pt x="5246" y="6405"/>
                      <a:pt x="5246" y="6313"/>
                      <a:pt x="5200" y="6313"/>
                    </a:cubicBezTo>
                    <a:cubicBezTo>
                      <a:pt x="5181" y="6313"/>
                      <a:pt x="5155" y="6329"/>
                      <a:pt x="5117" y="6367"/>
                    </a:cubicBezTo>
                    <a:cubicBezTo>
                      <a:pt x="3918" y="5946"/>
                      <a:pt x="2817" y="5007"/>
                      <a:pt x="2817" y="3679"/>
                    </a:cubicBezTo>
                    <a:cubicBezTo>
                      <a:pt x="2688" y="2319"/>
                      <a:pt x="3789" y="1088"/>
                      <a:pt x="5117" y="829"/>
                    </a:cubicBezTo>
                    <a:cubicBezTo>
                      <a:pt x="5330" y="786"/>
                      <a:pt x="5538" y="765"/>
                      <a:pt x="5741" y="765"/>
                    </a:cubicBezTo>
                    <a:cubicBezTo>
                      <a:pt x="7352" y="765"/>
                      <a:pt x="8637" y="2050"/>
                      <a:pt x="9844" y="3258"/>
                    </a:cubicBezTo>
                    <a:cubicBezTo>
                      <a:pt x="9844" y="3517"/>
                      <a:pt x="9974" y="3938"/>
                      <a:pt x="10265" y="4197"/>
                    </a:cubicBezTo>
                    <a:cubicBezTo>
                      <a:pt x="10304" y="4321"/>
                      <a:pt x="10376" y="4372"/>
                      <a:pt x="10455" y="4372"/>
                    </a:cubicBezTo>
                    <a:cubicBezTo>
                      <a:pt x="10644" y="4372"/>
                      <a:pt x="10875" y="4082"/>
                      <a:pt x="10784" y="3808"/>
                    </a:cubicBezTo>
                    <a:cubicBezTo>
                      <a:pt x="9966" y="2049"/>
                      <a:pt x="11424" y="915"/>
                      <a:pt x="13009" y="915"/>
                    </a:cubicBezTo>
                    <a:cubicBezTo>
                      <a:pt x="13496" y="915"/>
                      <a:pt x="13994" y="1022"/>
                      <a:pt x="14443" y="1250"/>
                    </a:cubicBezTo>
                    <a:cubicBezTo>
                      <a:pt x="15771" y="1898"/>
                      <a:pt x="16742" y="3258"/>
                      <a:pt x="17390" y="4618"/>
                    </a:cubicBezTo>
                    <a:cubicBezTo>
                      <a:pt x="17437" y="4693"/>
                      <a:pt x="17502" y="4724"/>
                      <a:pt x="17569" y="4724"/>
                    </a:cubicBezTo>
                    <a:cubicBezTo>
                      <a:pt x="17733" y="4724"/>
                      <a:pt x="17903" y="4534"/>
                      <a:pt x="17811" y="4326"/>
                    </a:cubicBezTo>
                    <a:cubicBezTo>
                      <a:pt x="16918" y="2295"/>
                      <a:pt x="15294" y="0"/>
                      <a:pt x="126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  <a:defRPr/>
                </a:pPr>
                <a:endParaRPr sz="2490" kern="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5" name="Google Shape;301;p52"/>
              <p:cNvGrpSpPr/>
              <p:nvPr/>
            </p:nvGrpSpPr>
            <p:grpSpPr bwMode="auto">
              <a:xfrm>
                <a:off x="7278016" y="4341007"/>
                <a:ext cx="963142" cy="816767"/>
                <a:chOff x="7278016" y="4341007"/>
                <a:chExt cx="963142" cy="816767"/>
              </a:xfrm>
            </p:grpSpPr>
            <p:sp>
              <p:nvSpPr>
                <p:cNvPr id="57" name="Google Shape;302;p52"/>
                <p:cNvSpPr/>
                <p:nvPr/>
              </p:nvSpPr>
              <p:spPr>
                <a:xfrm>
                  <a:off x="7278016" y="4341007"/>
                  <a:ext cx="963142" cy="445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72" h="15362" extrusionOk="0">
                      <a:moveTo>
                        <a:pt x="2534" y="0"/>
                      </a:moveTo>
                      <a:cubicBezTo>
                        <a:pt x="1128" y="0"/>
                        <a:pt x="1" y="1424"/>
                        <a:pt x="125" y="2728"/>
                      </a:cubicBezTo>
                      <a:cubicBezTo>
                        <a:pt x="287" y="3797"/>
                        <a:pt x="1226" y="4606"/>
                        <a:pt x="2165" y="4736"/>
                      </a:cubicBezTo>
                      <a:cubicBezTo>
                        <a:pt x="1204" y="7165"/>
                        <a:pt x="3465" y="9515"/>
                        <a:pt x="5735" y="9515"/>
                      </a:cubicBezTo>
                      <a:cubicBezTo>
                        <a:pt x="6371" y="9515"/>
                        <a:pt x="7007" y="9331"/>
                        <a:pt x="7573" y="8913"/>
                      </a:cubicBezTo>
                      <a:lnTo>
                        <a:pt x="7573" y="8913"/>
                      </a:lnTo>
                      <a:cubicBezTo>
                        <a:pt x="7282" y="10953"/>
                        <a:pt x="8771" y="13253"/>
                        <a:pt x="10650" y="13771"/>
                      </a:cubicBezTo>
                      <a:cubicBezTo>
                        <a:pt x="11004" y="13854"/>
                        <a:pt x="11361" y="13895"/>
                        <a:pt x="11716" y="13895"/>
                      </a:cubicBezTo>
                      <a:cubicBezTo>
                        <a:pt x="13145" y="13895"/>
                        <a:pt x="14521" y="13241"/>
                        <a:pt x="15377" y="12152"/>
                      </a:cubicBezTo>
                      <a:cubicBezTo>
                        <a:pt x="15507" y="12961"/>
                        <a:pt x="15928" y="13771"/>
                        <a:pt x="16608" y="14321"/>
                      </a:cubicBezTo>
                      <a:cubicBezTo>
                        <a:pt x="17454" y="15085"/>
                        <a:pt x="18642" y="15362"/>
                        <a:pt x="19845" y="15362"/>
                      </a:cubicBezTo>
                      <a:cubicBezTo>
                        <a:pt x="20530" y="15362"/>
                        <a:pt x="21220" y="15272"/>
                        <a:pt x="21854" y="15131"/>
                      </a:cubicBezTo>
                      <a:cubicBezTo>
                        <a:pt x="24963" y="14321"/>
                        <a:pt x="27813" y="11342"/>
                        <a:pt x="27813" y="7974"/>
                      </a:cubicBezTo>
                      <a:cubicBezTo>
                        <a:pt x="28217" y="8185"/>
                        <a:pt x="28687" y="8290"/>
                        <a:pt x="29156" y="8290"/>
                      </a:cubicBezTo>
                      <a:cubicBezTo>
                        <a:pt x="29626" y="8290"/>
                        <a:pt x="30096" y="8185"/>
                        <a:pt x="30500" y="7974"/>
                      </a:cubicBezTo>
                      <a:cubicBezTo>
                        <a:pt x="31860" y="7424"/>
                        <a:pt x="32799" y="6225"/>
                        <a:pt x="33188" y="4865"/>
                      </a:cubicBezTo>
                      <a:cubicBezTo>
                        <a:pt x="33272" y="4614"/>
                        <a:pt x="33031" y="4472"/>
                        <a:pt x="32807" y="4472"/>
                      </a:cubicBezTo>
                      <a:cubicBezTo>
                        <a:pt x="32684" y="4472"/>
                        <a:pt x="32565" y="4515"/>
                        <a:pt x="32508" y="4606"/>
                      </a:cubicBezTo>
                      <a:cubicBezTo>
                        <a:pt x="32124" y="5998"/>
                        <a:pt x="30621" y="7549"/>
                        <a:pt x="29143" y="7549"/>
                      </a:cubicBezTo>
                      <a:cubicBezTo>
                        <a:pt x="28626" y="7549"/>
                        <a:pt x="28112" y="7359"/>
                        <a:pt x="27651" y="6906"/>
                      </a:cubicBezTo>
                      <a:cubicBezTo>
                        <a:pt x="27577" y="6823"/>
                        <a:pt x="27480" y="6787"/>
                        <a:pt x="27386" y="6787"/>
                      </a:cubicBezTo>
                      <a:cubicBezTo>
                        <a:pt x="27147" y="6787"/>
                        <a:pt x="26924" y="7016"/>
                        <a:pt x="27132" y="7294"/>
                      </a:cubicBezTo>
                      <a:lnTo>
                        <a:pt x="27132" y="7424"/>
                      </a:lnTo>
                      <a:cubicBezTo>
                        <a:pt x="26712" y="10144"/>
                        <a:pt x="25643" y="12281"/>
                        <a:pt x="23214" y="13641"/>
                      </a:cubicBezTo>
                      <a:cubicBezTo>
                        <a:pt x="22305" y="14079"/>
                        <a:pt x="21089" y="14360"/>
                        <a:pt x="19922" y="14360"/>
                      </a:cubicBezTo>
                      <a:cubicBezTo>
                        <a:pt x="17806" y="14360"/>
                        <a:pt x="15853" y="13433"/>
                        <a:pt x="16187" y="10824"/>
                      </a:cubicBezTo>
                      <a:cubicBezTo>
                        <a:pt x="16271" y="10550"/>
                        <a:pt x="16026" y="10399"/>
                        <a:pt x="15800" y="10399"/>
                      </a:cubicBezTo>
                      <a:cubicBezTo>
                        <a:pt x="15679" y="10399"/>
                        <a:pt x="15563" y="10442"/>
                        <a:pt x="15507" y="10532"/>
                      </a:cubicBezTo>
                      <a:lnTo>
                        <a:pt x="15507" y="10824"/>
                      </a:lnTo>
                      <a:cubicBezTo>
                        <a:pt x="14751" y="12127"/>
                        <a:pt x="13471" y="12990"/>
                        <a:pt x="12021" y="12990"/>
                      </a:cubicBezTo>
                      <a:cubicBezTo>
                        <a:pt x="11669" y="12990"/>
                        <a:pt x="11308" y="12939"/>
                        <a:pt x="10941" y="12832"/>
                      </a:cubicBezTo>
                      <a:cubicBezTo>
                        <a:pt x="8901" y="12281"/>
                        <a:pt x="8221" y="10273"/>
                        <a:pt x="8383" y="8525"/>
                      </a:cubicBezTo>
                      <a:cubicBezTo>
                        <a:pt x="8383" y="8395"/>
                        <a:pt x="8383" y="8233"/>
                        <a:pt x="8221" y="8233"/>
                      </a:cubicBezTo>
                      <a:cubicBezTo>
                        <a:pt x="8221" y="8044"/>
                        <a:pt x="8082" y="7923"/>
                        <a:pt x="7957" y="7923"/>
                      </a:cubicBezTo>
                      <a:cubicBezTo>
                        <a:pt x="7911" y="7923"/>
                        <a:pt x="7867" y="7939"/>
                        <a:pt x="7832" y="7974"/>
                      </a:cubicBezTo>
                      <a:cubicBezTo>
                        <a:pt x="7240" y="8423"/>
                        <a:pt x="6518" y="8703"/>
                        <a:pt x="5782" y="8703"/>
                      </a:cubicBezTo>
                      <a:cubicBezTo>
                        <a:pt x="5191" y="8703"/>
                        <a:pt x="4592" y="8522"/>
                        <a:pt x="4043" y="8104"/>
                      </a:cubicBezTo>
                      <a:cubicBezTo>
                        <a:pt x="2975" y="7294"/>
                        <a:pt x="2716" y="5966"/>
                        <a:pt x="3104" y="4736"/>
                      </a:cubicBezTo>
                      <a:cubicBezTo>
                        <a:pt x="3234" y="4606"/>
                        <a:pt x="3234" y="4477"/>
                        <a:pt x="3104" y="4347"/>
                      </a:cubicBezTo>
                      <a:cubicBezTo>
                        <a:pt x="3027" y="4172"/>
                        <a:pt x="2902" y="4102"/>
                        <a:pt x="2780" y="4102"/>
                      </a:cubicBezTo>
                      <a:cubicBezTo>
                        <a:pt x="2699" y="4102"/>
                        <a:pt x="2619" y="4134"/>
                        <a:pt x="2554" y="4185"/>
                      </a:cubicBezTo>
                      <a:cubicBezTo>
                        <a:pt x="1615" y="4056"/>
                        <a:pt x="935" y="3376"/>
                        <a:pt x="935" y="2437"/>
                      </a:cubicBezTo>
                      <a:cubicBezTo>
                        <a:pt x="1097" y="1368"/>
                        <a:pt x="1906" y="947"/>
                        <a:pt x="2845" y="818"/>
                      </a:cubicBezTo>
                      <a:cubicBezTo>
                        <a:pt x="3234" y="688"/>
                        <a:pt x="3104" y="138"/>
                        <a:pt x="2716" y="8"/>
                      </a:cubicBezTo>
                      <a:cubicBezTo>
                        <a:pt x="2655" y="3"/>
                        <a:pt x="2594" y="0"/>
                        <a:pt x="253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8" name="Google Shape;303;p52"/>
                <p:cNvSpPr/>
                <p:nvPr/>
              </p:nvSpPr>
              <p:spPr>
                <a:xfrm>
                  <a:off x="7695893" y="4488644"/>
                  <a:ext cx="315492" cy="100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8" h="3448" extrusionOk="0">
                      <a:moveTo>
                        <a:pt x="7950" y="1"/>
                      </a:moveTo>
                      <a:cubicBezTo>
                        <a:pt x="7915" y="1"/>
                        <a:pt x="7876" y="20"/>
                        <a:pt x="7837" y="69"/>
                      </a:cubicBezTo>
                      <a:cubicBezTo>
                        <a:pt x="7801" y="24"/>
                        <a:pt x="7753" y="4"/>
                        <a:pt x="7705" y="4"/>
                      </a:cubicBezTo>
                      <a:cubicBezTo>
                        <a:pt x="7578" y="4"/>
                        <a:pt x="7452" y="141"/>
                        <a:pt x="7546" y="328"/>
                      </a:cubicBezTo>
                      <a:lnTo>
                        <a:pt x="7546" y="457"/>
                      </a:lnTo>
                      <a:cubicBezTo>
                        <a:pt x="7708" y="1397"/>
                        <a:pt x="7157" y="2757"/>
                        <a:pt x="5926" y="2757"/>
                      </a:cubicBezTo>
                      <a:cubicBezTo>
                        <a:pt x="4858" y="2757"/>
                        <a:pt x="3919" y="1526"/>
                        <a:pt x="4178" y="457"/>
                      </a:cubicBezTo>
                      <a:cubicBezTo>
                        <a:pt x="4178" y="328"/>
                        <a:pt x="4178" y="198"/>
                        <a:pt x="4048" y="198"/>
                      </a:cubicBezTo>
                      <a:cubicBezTo>
                        <a:pt x="3983" y="134"/>
                        <a:pt x="3886" y="101"/>
                        <a:pt x="3785" y="101"/>
                      </a:cubicBezTo>
                      <a:cubicBezTo>
                        <a:pt x="3684" y="101"/>
                        <a:pt x="3579" y="134"/>
                        <a:pt x="3498" y="198"/>
                      </a:cubicBezTo>
                      <a:cubicBezTo>
                        <a:pt x="3239" y="878"/>
                        <a:pt x="3109" y="1688"/>
                        <a:pt x="2170" y="1947"/>
                      </a:cubicBezTo>
                      <a:cubicBezTo>
                        <a:pt x="2066" y="1979"/>
                        <a:pt x="1957" y="1995"/>
                        <a:pt x="1846" y="1995"/>
                      </a:cubicBezTo>
                      <a:cubicBezTo>
                        <a:pt x="1508" y="1995"/>
                        <a:pt x="1159" y="1843"/>
                        <a:pt x="939" y="1526"/>
                      </a:cubicBezTo>
                      <a:cubicBezTo>
                        <a:pt x="680" y="1267"/>
                        <a:pt x="680" y="717"/>
                        <a:pt x="1069" y="457"/>
                      </a:cubicBezTo>
                      <a:cubicBezTo>
                        <a:pt x="1315" y="348"/>
                        <a:pt x="1146" y="32"/>
                        <a:pt x="1010" y="32"/>
                      </a:cubicBezTo>
                      <a:cubicBezTo>
                        <a:pt x="984" y="32"/>
                        <a:pt x="960" y="43"/>
                        <a:pt x="939" y="69"/>
                      </a:cubicBezTo>
                      <a:cubicBezTo>
                        <a:pt x="0" y="717"/>
                        <a:pt x="259" y="2206"/>
                        <a:pt x="1360" y="2498"/>
                      </a:cubicBezTo>
                      <a:cubicBezTo>
                        <a:pt x="1520" y="2542"/>
                        <a:pt x="1679" y="2562"/>
                        <a:pt x="1837" y="2562"/>
                      </a:cubicBezTo>
                      <a:cubicBezTo>
                        <a:pt x="2607" y="2562"/>
                        <a:pt x="3332" y="2069"/>
                        <a:pt x="3789" y="1397"/>
                      </a:cubicBezTo>
                      <a:cubicBezTo>
                        <a:pt x="3912" y="2436"/>
                        <a:pt x="4756" y="3447"/>
                        <a:pt x="5886" y="3447"/>
                      </a:cubicBezTo>
                      <a:cubicBezTo>
                        <a:pt x="5953" y="3447"/>
                        <a:pt x="6020" y="3444"/>
                        <a:pt x="6088" y="3437"/>
                      </a:cubicBezTo>
                      <a:cubicBezTo>
                        <a:pt x="7287" y="3437"/>
                        <a:pt x="8226" y="2206"/>
                        <a:pt x="8355" y="1137"/>
                      </a:cubicBezTo>
                      <a:cubicBezTo>
                        <a:pt x="8643" y="1276"/>
                        <a:pt x="8967" y="1348"/>
                        <a:pt x="9289" y="1348"/>
                      </a:cubicBezTo>
                      <a:cubicBezTo>
                        <a:pt x="9874" y="1348"/>
                        <a:pt x="10450" y="1109"/>
                        <a:pt x="10784" y="587"/>
                      </a:cubicBezTo>
                      <a:cubicBezTo>
                        <a:pt x="10898" y="313"/>
                        <a:pt x="10723" y="23"/>
                        <a:pt x="10518" y="23"/>
                      </a:cubicBezTo>
                      <a:cubicBezTo>
                        <a:pt x="10433" y="23"/>
                        <a:pt x="10342" y="74"/>
                        <a:pt x="10266" y="198"/>
                      </a:cubicBezTo>
                      <a:cubicBezTo>
                        <a:pt x="10009" y="514"/>
                        <a:pt x="9561" y="697"/>
                        <a:pt x="9095" y="697"/>
                      </a:cubicBezTo>
                      <a:cubicBezTo>
                        <a:pt x="8797" y="697"/>
                        <a:pt x="8491" y="622"/>
                        <a:pt x="8226" y="457"/>
                      </a:cubicBezTo>
                      <a:cubicBezTo>
                        <a:pt x="8226" y="328"/>
                        <a:pt x="8226" y="328"/>
                        <a:pt x="8096" y="198"/>
                      </a:cubicBezTo>
                      <a:cubicBezTo>
                        <a:pt x="8096" y="108"/>
                        <a:pt x="8033" y="1"/>
                        <a:pt x="79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9" name="Google Shape;304;p52"/>
                <p:cNvSpPr/>
                <p:nvPr/>
              </p:nvSpPr>
              <p:spPr>
                <a:xfrm>
                  <a:off x="7653034" y="4763679"/>
                  <a:ext cx="116672" cy="355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12300" extrusionOk="0">
                      <a:moveTo>
                        <a:pt x="422" y="0"/>
                      </a:moveTo>
                      <a:cubicBezTo>
                        <a:pt x="292" y="0"/>
                        <a:pt x="1" y="292"/>
                        <a:pt x="292" y="292"/>
                      </a:cubicBezTo>
                      <a:cubicBezTo>
                        <a:pt x="3660" y="3109"/>
                        <a:pt x="2559" y="8226"/>
                        <a:pt x="2980" y="12014"/>
                      </a:cubicBezTo>
                      <a:cubicBezTo>
                        <a:pt x="2980" y="12176"/>
                        <a:pt x="3131" y="12299"/>
                        <a:pt x="3283" y="12299"/>
                      </a:cubicBezTo>
                      <a:cubicBezTo>
                        <a:pt x="3376" y="12299"/>
                        <a:pt x="3469" y="12254"/>
                        <a:pt x="3530" y="12144"/>
                      </a:cubicBezTo>
                      <a:cubicBezTo>
                        <a:pt x="4049" y="9845"/>
                        <a:pt x="3790" y="7027"/>
                        <a:pt x="3239" y="4728"/>
                      </a:cubicBezTo>
                      <a:cubicBezTo>
                        <a:pt x="2850" y="2850"/>
                        <a:pt x="2041" y="1231"/>
                        <a:pt x="4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0" name="Google Shape;305;p52"/>
                <p:cNvSpPr/>
                <p:nvPr/>
              </p:nvSpPr>
              <p:spPr>
                <a:xfrm>
                  <a:off x="7839949" y="4789872"/>
                  <a:ext cx="105957" cy="335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11592" extrusionOk="0">
                      <a:moveTo>
                        <a:pt x="3319" y="1"/>
                      </a:moveTo>
                      <a:cubicBezTo>
                        <a:pt x="3289" y="1"/>
                        <a:pt x="3261" y="11"/>
                        <a:pt x="3239" y="33"/>
                      </a:cubicBezTo>
                      <a:cubicBezTo>
                        <a:pt x="810" y="3142"/>
                        <a:pt x="0" y="7481"/>
                        <a:pt x="680" y="11238"/>
                      </a:cubicBezTo>
                      <a:cubicBezTo>
                        <a:pt x="680" y="11481"/>
                        <a:pt x="864" y="11592"/>
                        <a:pt x="1057" y="11592"/>
                      </a:cubicBezTo>
                      <a:cubicBezTo>
                        <a:pt x="1302" y="11592"/>
                        <a:pt x="1562" y="11416"/>
                        <a:pt x="1490" y="11108"/>
                      </a:cubicBezTo>
                      <a:cubicBezTo>
                        <a:pt x="1101" y="7190"/>
                        <a:pt x="1911" y="3822"/>
                        <a:pt x="3660" y="325"/>
                      </a:cubicBezTo>
                      <a:cubicBezTo>
                        <a:pt x="3660" y="218"/>
                        <a:pt x="3461" y="1"/>
                        <a:pt x="331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61" name="Google Shape;306;p52"/>
                <p:cNvSpPr/>
                <p:nvPr/>
              </p:nvSpPr>
              <p:spPr>
                <a:xfrm>
                  <a:off x="7633986" y="5039903"/>
                  <a:ext cx="330969" cy="117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0" h="4081" extrusionOk="0">
                      <a:moveTo>
                        <a:pt x="5884" y="1"/>
                      </a:moveTo>
                      <a:cubicBezTo>
                        <a:pt x="5801" y="1"/>
                        <a:pt x="5716" y="17"/>
                        <a:pt x="5638" y="52"/>
                      </a:cubicBezTo>
                      <a:cubicBezTo>
                        <a:pt x="4699" y="861"/>
                        <a:pt x="3889" y="1800"/>
                        <a:pt x="3500" y="3031"/>
                      </a:cubicBezTo>
                      <a:cubicBezTo>
                        <a:pt x="2561" y="2092"/>
                        <a:pt x="1590" y="1412"/>
                        <a:pt x="521" y="732"/>
                      </a:cubicBezTo>
                      <a:cubicBezTo>
                        <a:pt x="474" y="708"/>
                        <a:pt x="425" y="697"/>
                        <a:pt x="378" y="697"/>
                      </a:cubicBezTo>
                      <a:cubicBezTo>
                        <a:pt x="170" y="697"/>
                        <a:pt x="0" y="909"/>
                        <a:pt x="133" y="1120"/>
                      </a:cubicBezTo>
                      <a:cubicBezTo>
                        <a:pt x="392" y="1800"/>
                        <a:pt x="521" y="2610"/>
                        <a:pt x="521" y="3419"/>
                      </a:cubicBezTo>
                      <a:cubicBezTo>
                        <a:pt x="521" y="3565"/>
                        <a:pt x="626" y="3638"/>
                        <a:pt x="732" y="3638"/>
                      </a:cubicBezTo>
                      <a:cubicBezTo>
                        <a:pt x="837" y="3638"/>
                        <a:pt x="942" y="3565"/>
                        <a:pt x="942" y="3419"/>
                      </a:cubicBezTo>
                      <a:cubicBezTo>
                        <a:pt x="1072" y="2739"/>
                        <a:pt x="942" y="2221"/>
                        <a:pt x="942" y="1671"/>
                      </a:cubicBezTo>
                      <a:lnTo>
                        <a:pt x="942" y="1671"/>
                      </a:lnTo>
                      <a:cubicBezTo>
                        <a:pt x="1752" y="2351"/>
                        <a:pt x="2561" y="3160"/>
                        <a:pt x="3371" y="3970"/>
                      </a:cubicBezTo>
                      <a:cubicBezTo>
                        <a:pt x="3411" y="4050"/>
                        <a:pt x="3476" y="4081"/>
                        <a:pt x="3547" y="4081"/>
                      </a:cubicBezTo>
                      <a:cubicBezTo>
                        <a:pt x="3704" y="4081"/>
                        <a:pt x="3889" y="3930"/>
                        <a:pt x="3889" y="3840"/>
                      </a:cubicBezTo>
                      <a:cubicBezTo>
                        <a:pt x="4310" y="2739"/>
                        <a:pt x="4828" y="1930"/>
                        <a:pt x="5638" y="1120"/>
                      </a:cubicBezTo>
                      <a:cubicBezTo>
                        <a:pt x="5800" y="2221"/>
                        <a:pt x="6188" y="3419"/>
                        <a:pt x="6868" y="3549"/>
                      </a:cubicBezTo>
                      <a:cubicBezTo>
                        <a:pt x="6949" y="3583"/>
                        <a:pt x="7026" y="3597"/>
                        <a:pt x="7099" y="3597"/>
                      </a:cubicBezTo>
                      <a:cubicBezTo>
                        <a:pt x="7377" y="3597"/>
                        <a:pt x="7602" y="3393"/>
                        <a:pt x="7807" y="3290"/>
                      </a:cubicBezTo>
                      <a:cubicBezTo>
                        <a:pt x="8617" y="2739"/>
                        <a:pt x="9297" y="2092"/>
                        <a:pt x="9977" y="1541"/>
                      </a:cubicBezTo>
                      <a:cubicBezTo>
                        <a:pt x="9977" y="2221"/>
                        <a:pt x="10236" y="2901"/>
                        <a:pt x="10657" y="3711"/>
                      </a:cubicBezTo>
                      <a:cubicBezTo>
                        <a:pt x="10732" y="3824"/>
                        <a:pt x="10832" y="3871"/>
                        <a:pt x="10932" y="3871"/>
                      </a:cubicBezTo>
                      <a:cubicBezTo>
                        <a:pt x="11176" y="3871"/>
                        <a:pt x="11420" y="3589"/>
                        <a:pt x="11305" y="3290"/>
                      </a:cubicBezTo>
                      <a:cubicBezTo>
                        <a:pt x="10787" y="2351"/>
                        <a:pt x="10657" y="1671"/>
                        <a:pt x="10657" y="602"/>
                      </a:cubicBezTo>
                      <a:cubicBezTo>
                        <a:pt x="10657" y="387"/>
                        <a:pt x="10428" y="260"/>
                        <a:pt x="10204" y="260"/>
                      </a:cubicBezTo>
                      <a:cubicBezTo>
                        <a:pt x="10124" y="260"/>
                        <a:pt x="10045" y="277"/>
                        <a:pt x="9977" y="311"/>
                      </a:cubicBezTo>
                      <a:cubicBezTo>
                        <a:pt x="9297" y="991"/>
                        <a:pt x="8617" y="1671"/>
                        <a:pt x="7937" y="2221"/>
                      </a:cubicBezTo>
                      <a:cubicBezTo>
                        <a:pt x="7740" y="2320"/>
                        <a:pt x="7450" y="2568"/>
                        <a:pt x="7152" y="2568"/>
                      </a:cubicBezTo>
                      <a:cubicBezTo>
                        <a:pt x="7057" y="2568"/>
                        <a:pt x="6962" y="2543"/>
                        <a:pt x="6868" y="2480"/>
                      </a:cubicBezTo>
                      <a:cubicBezTo>
                        <a:pt x="6447" y="2221"/>
                        <a:pt x="6318" y="732"/>
                        <a:pt x="6318" y="311"/>
                      </a:cubicBezTo>
                      <a:cubicBezTo>
                        <a:pt x="6318" y="121"/>
                        <a:pt x="6110" y="1"/>
                        <a:pt x="588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16" name="Google Shape;307;p52"/>
              <p:cNvGrpSpPr/>
              <p:nvPr/>
            </p:nvGrpSpPr>
            <p:grpSpPr bwMode="auto">
              <a:xfrm>
                <a:off x="8203061" y="3930242"/>
                <a:ext cx="959571" cy="1227531"/>
                <a:chOff x="8126861" y="3930242"/>
                <a:chExt cx="959571" cy="1227531"/>
              </a:xfrm>
            </p:grpSpPr>
            <p:sp>
              <p:nvSpPr>
                <p:cNvPr id="51" name="Google Shape;308;p52"/>
                <p:cNvSpPr/>
                <p:nvPr/>
              </p:nvSpPr>
              <p:spPr>
                <a:xfrm>
                  <a:off x="8126861" y="3930242"/>
                  <a:ext cx="959571" cy="722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7" h="24949" extrusionOk="0">
                      <a:moveTo>
                        <a:pt x="17287" y="1"/>
                      </a:moveTo>
                      <a:cubicBezTo>
                        <a:pt x="16856" y="1"/>
                        <a:pt x="16421" y="93"/>
                        <a:pt x="15996" y="306"/>
                      </a:cubicBezTo>
                      <a:cubicBezTo>
                        <a:pt x="15186" y="727"/>
                        <a:pt x="14798" y="1536"/>
                        <a:pt x="14668" y="2346"/>
                      </a:cubicBezTo>
                      <a:cubicBezTo>
                        <a:pt x="13791" y="1721"/>
                        <a:pt x="12695" y="1465"/>
                        <a:pt x="11581" y="1465"/>
                      </a:cubicBezTo>
                      <a:cubicBezTo>
                        <a:pt x="10270" y="1465"/>
                        <a:pt x="8933" y="1820"/>
                        <a:pt x="7900" y="2346"/>
                      </a:cubicBezTo>
                      <a:cubicBezTo>
                        <a:pt x="6022" y="3414"/>
                        <a:pt x="5212" y="6102"/>
                        <a:pt x="6572" y="7721"/>
                      </a:cubicBezTo>
                      <a:cubicBezTo>
                        <a:pt x="6341" y="7682"/>
                        <a:pt x="6107" y="7664"/>
                        <a:pt x="5873" y="7664"/>
                      </a:cubicBezTo>
                      <a:cubicBezTo>
                        <a:pt x="3776" y="7664"/>
                        <a:pt x="1633" y="9167"/>
                        <a:pt x="905" y="11089"/>
                      </a:cubicBezTo>
                      <a:cubicBezTo>
                        <a:pt x="0" y="13231"/>
                        <a:pt x="1231" y="16553"/>
                        <a:pt x="3602" y="16553"/>
                      </a:cubicBezTo>
                      <a:cubicBezTo>
                        <a:pt x="3777" y="16553"/>
                        <a:pt x="3957" y="16535"/>
                        <a:pt x="4144" y="16497"/>
                      </a:cubicBezTo>
                      <a:lnTo>
                        <a:pt x="4144" y="16497"/>
                      </a:lnTo>
                      <a:cubicBezTo>
                        <a:pt x="3334" y="18246"/>
                        <a:pt x="3982" y="20675"/>
                        <a:pt x="5763" y="21776"/>
                      </a:cubicBezTo>
                      <a:cubicBezTo>
                        <a:pt x="6358" y="22121"/>
                        <a:pt x="7063" y="22282"/>
                        <a:pt x="7783" y="22282"/>
                      </a:cubicBezTo>
                      <a:cubicBezTo>
                        <a:pt x="9019" y="22282"/>
                        <a:pt x="10299" y="21805"/>
                        <a:pt x="11138" y="20966"/>
                      </a:cubicBezTo>
                      <a:cubicBezTo>
                        <a:pt x="11509" y="23221"/>
                        <a:pt x="13642" y="24948"/>
                        <a:pt x="15984" y="24948"/>
                      </a:cubicBezTo>
                      <a:cubicBezTo>
                        <a:pt x="16298" y="24948"/>
                        <a:pt x="16617" y="24917"/>
                        <a:pt x="16935" y="24852"/>
                      </a:cubicBezTo>
                      <a:cubicBezTo>
                        <a:pt x="19655" y="24463"/>
                        <a:pt x="21663" y="22035"/>
                        <a:pt x="21792" y="19347"/>
                      </a:cubicBezTo>
                      <a:cubicBezTo>
                        <a:pt x="22342" y="19786"/>
                        <a:pt x="23026" y="20062"/>
                        <a:pt x="23702" y="20062"/>
                      </a:cubicBezTo>
                      <a:cubicBezTo>
                        <a:pt x="24022" y="20062"/>
                        <a:pt x="24340" y="20000"/>
                        <a:pt x="24642" y="19865"/>
                      </a:cubicBezTo>
                      <a:cubicBezTo>
                        <a:pt x="25711" y="19476"/>
                        <a:pt x="26520" y="18246"/>
                        <a:pt x="26650" y="17177"/>
                      </a:cubicBezTo>
                      <a:cubicBezTo>
                        <a:pt x="27101" y="17387"/>
                        <a:pt x="27583" y="17483"/>
                        <a:pt x="28071" y="17483"/>
                      </a:cubicBezTo>
                      <a:cubicBezTo>
                        <a:pt x="30075" y="17483"/>
                        <a:pt x="32191" y="15866"/>
                        <a:pt x="32738" y="13809"/>
                      </a:cubicBezTo>
                      <a:cubicBezTo>
                        <a:pt x="33126" y="12190"/>
                        <a:pt x="31928" y="10021"/>
                        <a:pt x="30859" y="8660"/>
                      </a:cubicBezTo>
                      <a:cubicBezTo>
                        <a:pt x="30309" y="8013"/>
                        <a:pt x="29629" y="7592"/>
                        <a:pt x="28949" y="7333"/>
                      </a:cubicBezTo>
                      <a:cubicBezTo>
                        <a:pt x="30309" y="5973"/>
                        <a:pt x="30568" y="3803"/>
                        <a:pt x="29240" y="2184"/>
                      </a:cubicBezTo>
                      <a:cubicBezTo>
                        <a:pt x="28224" y="780"/>
                        <a:pt x="26773" y="213"/>
                        <a:pt x="25257" y="213"/>
                      </a:cubicBezTo>
                      <a:cubicBezTo>
                        <a:pt x="23730" y="213"/>
                        <a:pt x="22137" y="788"/>
                        <a:pt x="20853" y="1666"/>
                      </a:cubicBezTo>
                      <a:cubicBezTo>
                        <a:pt x="20517" y="1890"/>
                        <a:pt x="20762" y="2526"/>
                        <a:pt x="21191" y="2526"/>
                      </a:cubicBezTo>
                      <a:cubicBezTo>
                        <a:pt x="21258" y="2526"/>
                        <a:pt x="21329" y="2510"/>
                        <a:pt x="21404" y="2475"/>
                      </a:cubicBezTo>
                      <a:cubicBezTo>
                        <a:pt x="22535" y="1656"/>
                        <a:pt x="23914" y="1083"/>
                        <a:pt x="25277" y="1083"/>
                      </a:cubicBezTo>
                      <a:cubicBezTo>
                        <a:pt x="26176" y="1083"/>
                        <a:pt x="27069" y="1333"/>
                        <a:pt x="27880" y="1925"/>
                      </a:cubicBezTo>
                      <a:cubicBezTo>
                        <a:pt x="29758" y="3414"/>
                        <a:pt x="29629" y="5843"/>
                        <a:pt x="28010" y="7203"/>
                      </a:cubicBezTo>
                      <a:cubicBezTo>
                        <a:pt x="27621" y="7203"/>
                        <a:pt x="27200" y="7333"/>
                        <a:pt x="26812" y="7592"/>
                      </a:cubicBezTo>
                      <a:cubicBezTo>
                        <a:pt x="26448" y="7704"/>
                        <a:pt x="26592" y="8323"/>
                        <a:pt x="26992" y="8323"/>
                      </a:cubicBezTo>
                      <a:cubicBezTo>
                        <a:pt x="27055" y="8323"/>
                        <a:pt x="27125" y="8307"/>
                        <a:pt x="27200" y="8272"/>
                      </a:cubicBezTo>
                      <a:cubicBezTo>
                        <a:pt x="27200" y="8401"/>
                        <a:pt x="27330" y="8401"/>
                        <a:pt x="27459" y="8401"/>
                      </a:cubicBezTo>
                      <a:cubicBezTo>
                        <a:pt x="27621" y="8272"/>
                        <a:pt x="27751" y="8272"/>
                        <a:pt x="27751" y="8142"/>
                      </a:cubicBezTo>
                      <a:cubicBezTo>
                        <a:pt x="27794" y="8140"/>
                        <a:pt x="27837" y="8139"/>
                        <a:pt x="27880" y="8139"/>
                      </a:cubicBezTo>
                      <a:cubicBezTo>
                        <a:pt x="30124" y="8139"/>
                        <a:pt x="32053" y="11418"/>
                        <a:pt x="31799" y="13388"/>
                      </a:cubicBezTo>
                      <a:cubicBezTo>
                        <a:pt x="31567" y="15316"/>
                        <a:pt x="29745" y="16652"/>
                        <a:pt x="27918" y="16652"/>
                      </a:cubicBezTo>
                      <a:cubicBezTo>
                        <a:pt x="27443" y="16652"/>
                        <a:pt x="26968" y="16561"/>
                        <a:pt x="26520" y="16368"/>
                      </a:cubicBezTo>
                      <a:cubicBezTo>
                        <a:pt x="26520" y="16238"/>
                        <a:pt x="26520" y="16238"/>
                        <a:pt x="26391" y="16109"/>
                      </a:cubicBezTo>
                      <a:cubicBezTo>
                        <a:pt x="26391" y="15993"/>
                        <a:pt x="26192" y="15894"/>
                        <a:pt x="26020" y="15894"/>
                      </a:cubicBezTo>
                      <a:cubicBezTo>
                        <a:pt x="25951" y="15894"/>
                        <a:pt x="25886" y="15910"/>
                        <a:pt x="25840" y="15947"/>
                      </a:cubicBezTo>
                      <a:cubicBezTo>
                        <a:pt x="25840" y="15947"/>
                        <a:pt x="25711" y="15817"/>
                        <a:pt x="25581" y="15817"/>
                      </a:cubicBezTo>
                      <a:cubicBezTo>
                        <a:pt x="25547" y="15783"/>
                        <a:pt x="25504" y="15767"/>
                        <a:pt x="25461" y="15767"/>
                      </a:cubicBezTo>
                      <a:cubicBezTo>
                        <a:pt x="25342" y="15767"/>
                        <a:pt x="25227" y="15894"/>
                        <a:pt x="25322" y="16109"/>
                      </a:cubicBezTo>
                      <a:cubicBezTo>
                        <a:pt x="25452" y="16238"/>
                        <a:pt x="25711" y="16497"/>
                        <a:pt x="25840" y="16627"/>
                      </a:cubicBezTo>
                      <a:cubicBezTo>
                        <a:pt x="25840" y="17566"/>
                        <a:pt x="25452" y="18667"/>
                        <a:pt x="24512" y="19185"/>
                      </a:cubicBezTo>
                      <a:cubicBezTo>
                        <a:pt x="24203" y="19346"/>
                        <a:pt x="23832" y="19426"/>
                        <a:pt x="23453" y="19426"/>
                      </a:cubicBezTo>
                      <a:cubicBezTo>
                        <a:pt x="22842" y="19426"/>
                        <a:pt x="22212" y="19216"/>
                        <a:pt x="21792" y="18796"/>
                      </a:cubicBezTo>
                      <a:cubicBezTo>
                        <a:pt x="21792" y="18537"/>
                        <a:pt x="21663" y="18246"/>
                        <a:pt x="21663" y="17987"/>
                      </a:cubicBezTo>
                      <a:cubicBezTo>
                        <a:pt x="21602" y="17730"/>
                        <a:pt x="21422" y="17621"/>
                        <a:pt x="21246" y="17621"/>
                      </a:cubicBezTo>
                      <a:cubicBezTo>
                        <a:pt x="21046" y="17621"/>
                        <a:pt x="20853" y="17762"/>
                        <a:pt x="20853" y="17987"/>
                      </a:cubicBezTo>
                      <a:lnTo>
                        <a:pt x="20853" y="18116"/>
                      </a:lnTo>
                      <a:lnTo>
                        <a:pt x="20853" y="18246"/>
                      </a:lnTo>
                      <a:lnTo>
                        <a:pt x="20853" y="18375"/>
                      </a:lnTo>
                      <a:cubicBezTo>
                        <a:pt x="20853" y="20966"/>
                        <a:pt x="19655" y="23524"/>
                        <a:pt x="16805" y="24042"/>
                      </a:cubicBezTo>
                      <a:cubicBezTo>
                        <a:pt x="16535" y="24085"/>
                        <a:pt x="16272" y="24105"/>
                        <a:pt x="16016" y="24105"/>
                      </a:cubicBezTo>
                      <a:cubicBezTo>
                        <a:pt x="13723" y="24105"/>
                        <a:pt x="12025" y="22471"/>
                        <a:pt x="11559" y="20286"/>
                      </a:cubicBezTo>
                      <a:cubicBezTo>
                        <a:pt x="11689" y="20156"/>
                        <a:pt x="11689" y="20156"/>
                        <a:pt x="11689" y="19995"/>
                      </a:cubicBezTo>
                      <a:cubicBezTo>
                        <a:pt x="11788" y="19796"/>
                        <a:pt x="11582" y="19520"/>
                        <a:pt x="11349" y="19520"/>
                      </a:cubicBezTo>
                      <a:cubicBezTo>
                        <a:pt x="11279" y="19520"/>
                        <a:pt x="11206" y="19546"/>
                        <a:pt x="11138" y="19606"/>
                      </a:cubicBezTo>
                      <a:cubicBezTo>
                        <a:pt x="10366" y="20683"/>
                        <a:pt x="9086" y="21472"/>
                        <a:pt x="7726" y="21472"/>
                      </a:cubicBezTo>
                      <a:cubicBezTo>
                        <a:pt x="7205" y="21472"/>
                        <a:pt x="6672" y="21356"/>
                        <a:pt x="6151" y="21096"/>
                      </a:cubicBezTo>
                      <a:cubicBezTo>
                        <a:pt x="4532" y="19995"/>
                        <a:pt x="4273" y="17857"/>
                        <a:pt x="4791" y="16238"/>
                      </a:cubicBezTo>
                      <a:cubicBezTo>
                        <a:pt x="4791" y="16238"/>
                        <a:pt x="4953" y="16238"/>
                        <a:pt x="4953" y="16109"/>
                      </a:cubicBezTo>
                      <a:cubicBezTo>
                        <a:pt x="5212" y="15947"/>
                        <a:pt x="5083" y="15558"/>
                        <a:pt x="4662" y="15558"/>
                      </a:cubicBezTo>
                      <a:cubicBezTo>
                        <a:pt x="4378" y="15626"/>
                        <a:pt x="4114" y="15658"/>
                        <a:pt x="3870" y="15658"/>
                      </a:cubicBezTo>
                      <a:cubicBezTo>
                        <a:pt x="1218" y="15658"/>
                        <a:pt x="893" y="11889"/>
                        <a:pt x="2524" y="10021"/>
                      </a:cubicBezTo>
                      <a:cubicBezTo>
                        <a:pt x="3694" y="8822"/>
                        <a:pt x="5191" y="8378"/>
                        <a:pt x="6749" y="8378"/>
                      </a:cubicBezTo>
                      <a:cubicBezTo>
                        <a:pt x="6959" y="8378"/>
                        <a:pt x="7170" y="8386"/>
                        <a:pt x="7382" y="8401"/>
                      </a:cubicBezTo>
                      <a:cubicBezTo>
                        <a:pt x="7511" y="8401"/>
                        <a:pt x="7511" y="8531"/>
                        <a:pt x="7641" y="8531"/>
                      </a:cubicBezTo>
                      <a:cubicBezTo>
                        <a:pt x="7694" y="8549"/>
                        <a:pt x="7748" y="8557"/>
                        <a:pt x="7800" y="8557"/>
                      </a:cubicBezTo>
                      <a:cubicBezTo>
                        <a:pt x="8129" y="8557"/>
                        <a:pt x="8393" y="8236"/>
                        <a:pt x="8029" y="8013"/>
                      </a:cubicBezTo>
                      <a:cubicBezTo>
                        <a:pt x="7220" y="7333"/>
                        <a:pt x="6572" y="6232"/>
                        <a:pt x="6831" y="5034"/>
                      </a:cubicBezTo>
                      <a:cubicBezTo>
                        <a:pt x="7090" y="3803"/>
                        <a:pt x="8321" y="3155"/>
                        <a:pt x="9390" y="2734"/>
                      </a:cubicBezTo>
                      <a:cubicBezTo>
                        <a:pt x="10157" y="2493"/>
                        <a:pt x="11031" y="2332"/>
                        <a:pt x="11885" y="2332"/>
                      </a:cubicBezTo>
                      <a:cubicBezTo>
                        <a:pt x="12976" y="2332"/>
                        <a:pt x="14034" y="2595"/>
                        <a:pt x="14798" y="3285"/>
                      </a:cubicBezTo>
                      <a:cubicBezTo>
                        <a:pt x="14927" y="3544"/>
                        <a:pt x="15057" y="3674"/>
                        <a:pt x="15316" y="3965"/>
                      </a:cubicBezTo>
                      <a:cubicBezTo>
                        <a:pt x="15393" y="4012"/>
                        <a:pt x="15468" y="4033"/>
                        <a:pt x="15539" y="4033"/>
                      </a:cubicBezTo>
                      <a:cubicBezTo>
                        <a:pt x="15857" y="4033"/>
                        <a:pt x="16078" y="3626"/>
                        <a:pt x="15866" y="3414"/>
                      </a:cubicBezTo>
                      <a:cubicBezTo>
                        <a:pt x="14798" y="2184"/>
                        <a:pt x="15996" y="856"/>
                        <a:pt x="17226" y="727"/>
                      </a:cubicBezTo>
                      <a:cubicBezTo>
                        <a:pt x="17348" y="710"/>
                        <a:pt x="17468" y="703"/>
                        <a:pt x="17587" y="703"/>
                      </a:cubicBezTo>
                      <a:cubicBezTo>
                        <a:pt x="18644" y="703"/>
                        <a:pt x="19607" y="1314"/>
                        <a:pt x="20335" y="1925"/>
                      </a:cubicBezTo>
                      <a:cubicBezTo>
                        <a:pt x="20371" y="1943"/>
                        <a:pt x="20405" y="1951"/>
                        <a:pt x="20436" y="1951"/>
                      </a:cubicBezTo>
                      <a:cubicBezTo>
                        <a:pt x="20625" y="1951"/>
                        <a:pt x="20706" y="1648"/>
                        <a:pt x="20594" y="1536"/>
                      </a:cubicBezTo>
                      <a:cubicBezTo>
                        <a:pt x="19687" y="725"/>
                        <a:pt x="18498" y="1"/>
                        <a:pt x="1728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2" name="Google Shape;309;p52"/>
                <p:cNvSpPr/>
                <p:nvPr/>
              </p:nvSpPr>
              <p:spPr>
                <a:xfrm>
                  <a:off x="8429257" y="4181463"/>
                  <a:ext cx="328587" cy="225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5" h="7769" extrusionOk="0">
                      <a:moveTo>
                        <a:pt x="2299" y="0"/>
                      </a:moveTo>
                      <a:cubicBezTo>
                        <a:pt x="1619" y="0"/>
                        <a:pt x="1101" y="421"/>
                        <a:pt x="680" y="1102"/>
                      </a:cubicBezTo>
                      <a:cubicBezTo>
                        <a:pt x="421" y="1490"/>
                        <a:pt x="0" y="2300"/>
                        <a:pt x="551" y="2721"/>
                      </a:cubicBezTo>
                      <a:cubicBezTo>
                        <a:pt x="982" y="2967"/>
                        <a:pt x="1465" y="3057"/>
                        <a:pt x="1934" y="3057"/>
                      </a:cubicBezTo>
                      <a:cubicBezTo>
                        <a:pt x="2205" y="3057"/>
                        <a:pt x="2471" y="3027"/>
                        <a:pt x="2720" y="2980"/>
                      </a:cubicBezTo>
                      <a:lnTo>
                        <a:pt x="2720" y="2980"/>
                      </a:lnTo>
                      <a:cubicBezTo>
                        <a:pt x="2040" y="4728"/>
                        <a:pt x="2040" y="6769"/>
                        <a:pt x="4048" y="7578"/>
                      </a:cubicBezTo>
                      <a:cubicBezTo>
                        <a:pt x="4358" y="7708"/>
                        <a:pt x="4678" y="7768"/>
                        <a:pt x="4995" y="7768"/>
                      </a:cubicBezTo>
                      <a:cubicBezTo>
                        <a:pt x="6333" y="7768"/>
                        <a:pt x="7603" y="6693"/>
                        <a:pt x="7707" y="5279"/>
                      </a:cubicBezTo>
                      <a:cubicBezTo>
                        <a:pt x="8096" y="5829"/>
                        <a:pt x="8776" y="5959"/>
                        <a:pt x="9326" y="5959"/>
                      </a:cubicBezTo>
                      <a:cubicBezTo>
                        <a:pt x="10395" y="5829"/>
                        <a:pt x="11334" y="4599"/>
                        <a:pt x="11075" y="3530"/>
                      </a:cubicBezTo>
                      <a:cubicBezTo>
                        <a:pt x="11020" y="3351"/>
                        <a:pt x="10889" y="3272"/>
                        <a:pt x="10757" y="3272"/>
                      </a:cubicBezTo>
                      <a:cubicBezTo>
                        <a:pt x="10577" y="3272"/>
                        <a:pt x="10395" y="3418"/>
                        <a:pt x="10395" y="3660"/>
                      </a:cubicBezTo>
                      <a:cubicBezTo>
                        <a:pt x="10266" y="4340"/>
                        <a:pt x="10136" y="5149"/>
                        <a:pt x="9197" y="5279"/>
                      </a:cubicBezTo>
                      <a:cubicBezTo>
                        <a:pt x="9140" y="5290"/>
                        <a:pt x="9083" y="5295"/>
                        <a:pt x="9027" y="5295"/>
                      </a:cubicBezTo>
                      <a:cubicBezTo>
                        <a:pt x="8407" y="5295"/>
                        <a:pt x="7826" y="4672"/>
                        <a:pt x="7707" y="4048"/>
                      </a:cubicBezTo>
                      <a:cubicBezTo>
                        <a:pt x="7653" y="3939"/>
                        <a:pt x="7569" y="3899"/>
                        <a:pt x="7491" y="3899"/>
                      </a:cubicBezTo>
                      <a:cubicBezTo>
                        <a:pt x="7384" y="3899"/>
                        <a:pt x="7286" y="3974"/>
                        <a:pt x="7286" y="4048"/>
                      </a:cubicBezTo>
                      <a:lnTo>
                        <a:pt x="7286" y="4210"/>
                      </a:lnTo>
                      <a:cubicBezTo>
                        <a:pt x="7157" y="4340"/>
                        <a:pt x="7027" y="4469"/>
                        <a:pt x="7027" y="4599"/>
                      </a:cubicBezTo>
                      <a:cubicBezTo>
                        <a:pt x="6928" y="5837"/>
                        <a:pt x="6109" y="7000"/>
                        <a:pt x="5005" y="7000"/>
                      </a:cubicBezTo>
                      <a:cubicBezTo>
                        <a:pt x="4666" y="7000"/>
                        <a:pt x="4299" y="6890"/>
                        <a:pt x="3919" y="6639"/>
                      </a:cubicBezTo>
                      <a:cubicBezTo>
                        <a:pt x="2299" y="5538"/>
                        <a:pt x="3109" y="3660"/>
                        <a:pt x="3659" y="2300"/>
                      </a:cubicBezTo>
                      <a:cubicBezTo>
                        <a:pt x="3659" y="2170"/>
                        <a:pt x="3789" y="2041"/>
                        <a:pt x="3789" y="1911"/>
                      </a:cubicBezTo>
                      <a:cubicBezTo>
                        <a:pt x="3881" y="1704"/>
                        <a:pt x="3711" y="1513"/>
                        <a:pt x="3501" y="1513"/>
                      </a:cubicBezTo>
                      <a:cubicBezTo>
                        <a:pt x="3415" y="1513"/>
                        <a:pt x="3323" y="1545"/>
                        <a:pt x="3239" y="1620"/>
                      </a:cubicBezTo>
                      <a:cubicBezTo>
                        <a:pt x="2892" y="1988"/>
                        <a:pt x="2414" y="2298"/>
                        <a:pt x="1894" y="2298"/>
                      </a:cubicBezTo>
                      <a:cubicBezTo>
                        <a:pt x="1637" y="2298"/>
                        <a:pt x="1369" y="2223"/>
                        <a:pt x="1101" y="2041"/>
                      </a:cubicBezTo>
                      <a:cubicBezTo>
                        <a:pt x="1231" y="1361"/>
                        <a:pt x="1781" y="810"/>
                        <a:pt x="2429" y="681"/>
                      </a:cubicBezTo>
                      <a:cubicBezTo>
                        <a:pt x="2720" y="551"/>
                        <a:pt x="2720" y="0"/>
                        <a:pt x="22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3" name="Google Shape;310;p52"/>
                <p:cNvSpPr/>
                <p:nvPr/>
              </p:nvSpPr>
              <p:spPr>
                <a:xfrm>
                  <a:off x="8517357" y="4666047"/>
                  <a:ext cx="104767" cy="444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1" h="15354" extrusionOk="0">
                      <a:moveTo>
                        <a:pt x="273" y="1"/>
                      </a:moveTo>
                      <a:cubicBezTo>
                        <a:pt x="131" y="1"/>
                        <a:pt x="1" y="111"/>
                        <a:pt x="81" y="272"/>
                      </a:cubicBezTo>
                      <a:cubicBezTo>
                        <a:pt x="1700" y="5129"/>
                        <a:pt x="2251" y="9857"/>
                        <a:pt x="2121" y="14844"/>
                      </a:cubicBezTo>
                      <a:cubicBezTo>
                        <a:pt x="2121" y="15184"/>
                        <a:pt x="2323" y="15354"/>
                        <a:pt x="2542" y="15354"/>
                      </a:cubicBezTo>
                      <a:cubicBezTo>
                        <a:pt x="2761" y="15354"/>
                        <a:pt x="2995" y="15184"/>
                        <a:pt x="3060" y="14844"/>
                      </a:cubicBezTo>
                      <a:cubicBezTo>
                        <a:pt x="3611" y="9857"/>
                        <a:pt x="2510" y="4611"/>
                        <a:pt x="502" y="142"/>
                      </a:cubicBezTo>
                      <a:cubicBezTo>
                        <a:pt x="452" y="43"/>
                        <a:pt x="360" y="1"/>
                        <a:pt x="2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4" name="Google Shape;311;p52"/>
                <p:cNvSpPr/>
                <p:nvPr/>
              </p:nvSpPr>
              <p:spPr>
                <a:xfrm>
                  <a:off x="8680460" y="4545794"/>
                  <a:ext cx="125006" cy="538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8" h="18572" extrusionOk="0">
                      <a:moveTo>
                        <a:pt x="3953" y="0"/>
                      </a:moveTo>
                      <a:cubicBezTo>
                        <a:pt x="3887" y="0"/>
                        <a:pt x="3827" y="32"/>
                        <a:pt x="3789" y="108"/>
                      </a:cubicBezTo>
                      <a:cubicBezTo>
                        <a:pt x="2170" y="2957"/>
                        <a:pt x="1231" y="6034"/>
                        <a:pt x="680" y="9142"/>
                      </a:cubicBezTo>
                      <a:cubicBezTo>
                        <a:pt x="260" y="12122"/>
                        <a:pt x="0" y="15360"/>
                        <a:pt x="680" y="18339"/>
                      </a:cubicBezTo>
                      <a:cubicBezTo>
                        <a:pt x="734" y="18499"/>
                        <a:pt x="881" y="18572"/>
                        <a:pt x="1035" y="18572"/>
                      </a:cubicBezTo>
                      <a:cubicBezTo>
                        <a:pt x="1255" y="18572"/>
                        <a:pt x="1490" y="18425"/>
                        <a:pt x="1490" y="18177"/>
                      </a:cubicBezTo>
                      <a:cubicBezTo>
                        <a:pt x="1490" y="15101"/>
                        <a:pt x="1231" y="11992"/>
                        <a:pt x="1749" y="8883"/>
                      </a:cubicBezTo>
                      <a:cubicBezTo>
                        <a:pt x="2170" y="5904"/>
                        <a:pt x="3109" y="3216"/>
                        <a:pt x="4307" y="367"/>
                      </a:cubicBezTo>
                      <a:cubicBezTo>
                        <a:pt x="4307" y="183"/>
                        <a:pt x="4113" y="0"/>
                        <a:pt x="39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5" name="Google Shape;312;p52"/>
                <p:cNvSpPr/>
                <p:nvPr/>
              </p:nvSpPr>
              <p:spPr>
                <a:xfrm>
                  <a:off x="8629267" y="4643425"/>
                  <a:ext cx="79766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4" h="4275" extrusionOk="0">
                      <a:moveTo>
                        <a:pt x="2352" y="1"/>
                      </a:moveTo>
                      <a:cubicBezTo>
                        <a:pt x="2278" y="1"/>
                        <a:pt x="2208" y="33"/>
                        <a:pt x="2170" y="107"/>
                      </a:cubicBezTo>
                      <a:cubicBezTo>
                        <a:pt x="1361" y="787"/>
                        <a:pt x="940" y="1597"/>
                        <a:pt x="681" y="2666"/>
                      </a:cubicBezTo>
                      <a:cubicBezTo>
                        <a:pt x="551" y="2277"/>
                        <a:pt x="551" y="2018"/>
                        <a:pt x="551" y="1727"/>
                      </a:cubicBezTo>
                      <a:cubicBezTo>
                        <a:pt x="551" y="1532"/>
                        <a:pt x="414" y="1435"/>
                        <a:pt x="276" y="1435"/>
                      </a:cubicBezTo>
                      <a:cubicBezTo>
                        <a:pt x="138" y="1435"/>
                        <a:pt x="1" y="1532"/>
                        <a:pt x="1" y="1727"/>
                      </a:cubicBezTo>
                      <a:cubicBezTo>
                        <a:pt x="1" y="2536"/>
                        <a:pt x="130" y="3216"/>
                        <a:pt x="389" y="4026"/>
                      </a:cubicBezTo>
                      <a:cubicBezTo>
                        <a:pt x="456" y="4200"/>
                        <a:pt x="584" y="4274"/>
                        <a:pt x="711" y="4274"/>
                      </a:cubicBezTo>
                      <a:cubicBezTo>
                        <a:pt x="891" y="4274"/>
                        <a:pt x="1069" y="4124"/>
                        <a:pt x="1069" y="3896"/>
                      </a:cubicBezTo>
                      <a:cubicBezTo>
                        <a:pt x="1199" y="2536"/>
                        <a:pt x="1879" y="1468"/>
                        <a:pt x="2559" y="399"/>
                      </a:cubicBezTo>
                      <a:cubicBezTo>
                        <a:pt x="2743" y="192"/>
                        <a:pt x="2535" y="1"/>
                        <a:pt x="23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6" name="Google Shape;313;p52"/>
                <p:cNvSpPr/>
                <p:nvPr/>
              </p:nvSpPr>
              <p:spPr>
                <a:xfrm>
                  <a:off x="8516166" y="5039902"/>
                  <a:ext cx="370256" cy="117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0" h="4061" extrusionOk="0">
                      <a:moveTo>
                        <a:pt x="9296" y="0"/>
                      </a:moveTo>
                      <a:cubicBezTo>
                        <a:pt x="9247" y="0"/>
                        <a:pt x="9195" y="11"/>
                        <a:pt x="9142" y="35"/>
                      </a:cubicBezTo>
                      <a:cubicBezTo>
                        <a:pt x="7814" y="294"/>
                        <a:pt x="6584" y="1103"/>
                        <a:pt x="5774" y="2075"/>
                      </a:cubicBezTo>
                      <a:cubicBezTo>
                        <a:pt x="5515" y="1524"/>
                        <a:pt x="5256" y="974"/>
                        <a:pt x="5094" y="456"/>
                      </a:cubicBezTo>
                      <a:cubicBezTo>
                        <a:pt x="5013" y="273"/>
                        <a:pt x="4881" y="154"/>
                        <a:pt x="4730" y="154"/>
                      </a:cubicBezTo>
                      <a:cubicBezTo>
                        <a:pt x="4640" y="154"/>
                        <a:pt x="4543" y="197"/>
                        <a:pt x="4446" y="294"/>
                      </a:cubicBezTo>
                      <a:cubicBezTo>
                        <a:pt x="3896" y="844"/>
                        <a:pt x="3475" y="1395"/>
                        <a:pt x="3216" y="2075"/>
                      </a:cubicBezTo>
                      <a:cubicBezTo>
                        <a:pt x="2536" y="1103"/>
                        <a:pt x="1726" y="456"/>
                        <a:pt x="657" y="35"/>
                      </a:cubicBezTo>
                      <a:cubicBezTo>
                        <a:pt x="612" y="12"/>
                        <a:pt x="561" y="1"/>
                        <a:pt x="510" y="1"/>
                      </a:cubicBezTo>
                      <a:cubicBezTo>
                        <a:pt x="268" y="1"/>
                        <a:pt x="0" y="238"/>
                        <a:pt x="107" y="585"/>
                      </a:cubicBezTo>
                      <a:cubicBezTo>
                        <a:pt x="787" y="1654"/>
                        <a:pt x="1338" y="2722"/>
                        <a:pt x="2018" y="3953"/>
                      </a:cubicBezTo>
                      <a:cubicBezTo>
                        <a:pt x="2056" y="4029"/>
                        <a:pt x="2127" y="4060"/>
                        <a:pt x="2205" y="4060"/>
                      </a:cubicBezTo>
                      <a:cubicBezTo>
                        <a:pt x="2395" y="4060"/>
                        <a:pt x="2627" y="3877"/>
                        <a:pt x="2536" y="3694"/>
                      </a:cubicBezTo>
                      <a:cubicBezTo>
                        <a:pt x="2147" y="2884"/>
                        <a:pt x="1726" y="2075"/>
                        <a:pt x="1338" y="1395"/>
                      </a:cubicBezTo>
                      <a:lnTo>
                        <a:pt x="1338" y="1395"/>
                      </a:lnTo>
                      <a:cubicBezTo>
                        <a:pt x="2018" y="1783"/>
                        <a:pt x="2536" y="2334"/>
                        <a:pt x="2957" y="3014"/>
                      </a:cubicBezTo>
                      <a:cubicBezTo>
                        <a:pt x="3073" y="3130"/>
                        <a:pt x="3222" y="3194"/>
                        <a:pt x="3363" y="3194"/>
                      </a:cubicBezTo>
                      <a:cubicBezTo>
                        <a:pt x="3535" y="3194"/>
                        <a:pt x="3695" y="3098"/>
                        <a:pt x="3766" y="2884"/>
                      </a:cubicBezTo>
                      <a:cubicBezTo>
                        <a:pt x="3896" y="2334"/>
                        <a:pt x="4155" y="1783"/>
                        <a:pt x="4576" y="1265"/>
                      </a:cubicBezTo>
                      <a:cubicBezTo>
                        <a:pt x="4835" y="1783"/>
                        <a:pt x="4964" y="2463"/>
                        <a:pt x="5256" y="3014"/>
                      </a:cubicBezTo>
                      <a:cubicBezTo>
                        <a:pt x="5327" y="3156"/>
                        <a:pt x="5476" y="3259"/>
                        <a:pt x="5617" y="3259"/>
                      </a:cubicBezTo>
                      <a:cubicBezTo>
                        <a:pt x="5734" y="3259"/>
                        <a:pt x="5845" y="3189"/>
                        <a:pt x="5904" y="3014"/>
                      </a:cubicBezTo>
                      <a:cubicBezTo>
                        <a:pt x="6713" y="2075"/>
                        <a:pt x="7523" y="1395"/>
                        <a:pt x="8753" y="974"/>
                      </a:cubicBezTo>
                      <a:lnTo>
                        <a:pt x="8753" y="974"/>
                      </a:lnTo>
                      <a:cubicBezTo>
                        <a:pt x="8624" y="1654"/>
                        <a:pt x="8624" y="2204"/>
                        <a:pt x="8883" y="2884"/>
                      </a:cubicBezTo>
                      <a:cubicBezTo>
                        <a:pt x="8883" y="3074"/>
                        <a:pt x="9022" y="3194"/>
                        <a:pt x="9210" y="3194"/>
                      </a:cubicBezTo>
                      <a:cubicBezTo>
                        <a:pt x="9279" y="3194"/>
                        <a:pt x="9355" y="3178"/>
                        <a:pt x="9433" y="3143"/>
                      </a:cubicBezTo>
                      <a:cubicBezTo>
                        <a:pt x="10113" y="2593"/>
                        <a:pt x="10761" y="2075"/>
                        <a:pt x="11311" y="1395"/>
                      </a:cubicBezTo>
                      <a:cubicBezTo>
                        <a:pt x="11571" y="1913"/>
                        <a:pt x="11732" y="2463"/>
                        <a:pt x="11992" y="3014"/>
                      </a:cubicBezTo>
                      <a:cubicBezTo>
                        <a:pt x="12043" y="3221"/>
                        <a:pt x="12183" y="3304"/>
                        <a:pt x="12324" y="3304"/>
                      </a:cubicBezTo>
                      <a:cubicBezTo>
                        <a:pt x="12536" y="3304"/>
                        <a:pt x="12749" y="3117"/>
                        <a:pt x="12672" y="2884"/>
                      </a:cubicBezTo>
                      <a:cubicBezTo>
                        <a:pt x="12380" y="2075"/>
                        <a:pt x="12121" y="1395"/>
                        <a:pt x="11862" y="585"/>
                      </a:cubicBezTo>
                      <a:cubicBezTo>
                        <a:pt x="11862" y="409"/>
                        <a:pt x="11707" y="291"/>
                        <a:pt x="11528" y="291"/>
                      </a:cubicBezTo>
                      <a:cubicBezTo>
                        <a:pt x="11411" y="291"/>
                        <a:pt x="11284" y="341"/>
                        <a:pt x="11182" y="456"/>
                      </a:cubicBezTo>
                      <a:cubicBezTo>
                        <a:pt x="10761" y="1103"/>
                        <a:pt x="10113" y="1654"/>
                        <a:pt x="9433" y="2075"/>
                      </a:cubicBezTo>
                      <a:cubicBezTo>
                        <a:pt x="9433" y="1524"/>
                        <a:pt x="9433" y="1103"/>
                        <a:pt x="9692" y="456"/>
                      </a:cubicBezTo>
                      <a:cubicBezTo>
                        <a:pt x="9692" y="217"/>
                        <a:pt x="9519" y="0"/>
                        <a:pt x="92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17" name="Google Shape;314;p52"/>
              <p:cNvGrpSpPr/>
              <p:nvPr/>
            </p:nvGrpSpPr>
            <p:grpSpPr bwMode="auto">
              <a:xfrm>
                <a:off x="59805" y="2743192"/>
                <a:ext cx="683367" cy="1574003"/>
                <a:chOff x="59805" y="2743192"/>
                <a:chExt cx="683367" cy="1574003"/>
              </a:xfrm>
            </p:grpSpPr>
            <p:sp>
              <p:nvSpPr>
                <p:cNvPr id="44" name="Google Shape;315;p52"/>
                <p:cNvSpPr/>
                <p:nvPr/>
              </p:nvSpPr>
              <p:spPr>
                <a:xfrm>
                  <a:off x="126475" y="2743192"/>
                  <a:ext cx="445260" cy="997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2" h="34438" extrusionOk="0">
                      <a:moveTo>
                        <a:pt x="6363" y="1"/>
                      </a:moveTo>
                      <a:cubicBezTo>
                        <a:pt x="6198" y="1"/>
                        <a:pt x="6006" y="111"/>
                        <a:pt x="5926" y="272"/>
                      </a:cubicBezTo>
                      <a:cubicBezTo>
                        <a:pt x="1490" y="11087"/>
                        <a:pt x="0" y="22940"/>
                        <a:pt x="3497" y="34274"/>
                      </a:cubicBezTo>
                      <a:cubicBezTo>
                        <a:pt x="3548" y="34388"/>
                        <a:pt x="3665" y="34438"/>
                        <a:pt x="3779" y="34438"/>
                      </a:cubicBezTo>
                      <a:cubicBezTo>
                        <a:pt x="3955" y="34438"/>
                        <a:pt x="4126" y="34321"/>
                        <a:pt x="4048" y="34144"/>
                      </a:cubicBezTo>
                      <a:cubicBezTo>
                        <a:pt x="1878" y="26048"/>
                        <a:pt x="1490" y="17273"/>
                        <a:pt x="3497" y="9177"/>
                      </a:cubicBezTo>
                      <a:lnTo>
                        <a:pt x="3497" y="9177"/>
                      </a:lnTo>
                      <a:cubicBezTo>
                        <a:pt x="4119" y="9637"/>
                        <a:pt x="4950" y="9882"/>
                        <a:pt x="5787" y="9882"/>
                      </a:cubicBezTo>
                      <a:cubicBezTo>
                        <a:pt x="6955" y="9882"/>
                        <a:pt x="8135" y="9405"/>
                        <a:pt x="8776" y="8367"/>
                      </a:cubicBezTo>
                      <a:cubicBezTo>
                        <a:pt x="8875" y="8168"/>
                        <a:pt x="8650" y="7893"/>
                        <a:pt x="8365" y="7893"/>
                      </a:cubicBezTo>
                      <a:cubicBezTo>
                        <a:pt x="8278" y="7893"/>
                        <a:pt x="8186" y="7918"/>
                        <a:pt x="8096" y="7979"/>
                      </a:cubicBezTo>
                      <a:cubicBezTo>
                        <a:pt x="7304" y="8666"/>
                        <a:pt x="6419" y="9139"/>
                        <a:pt x="5491" y="9139"/>
                      </a:cubicBezTo>
                      <a:cubicBezTo>
                        <a:pt x="4977" y="9139"/>
                        <a:pt x="4450" y="8994"/>
                        <a:pt x="3918" y="8659"/>
                      </a:cubicBezTo>
                      <a:lnTo>
                        <a:pt x="3627" y="8659"/>
                      </a:lnTo>
                      <a:cubicBezTo>
                        <a:pt x="4307" y="6100"/>
                        <a:pt x="5117" y="3672"/>
                        <a:pt x="6218" y="1243"/>
                      </a:cubicBezTo>
                      <a:cubicBezTo>
                        <a:pt x="8096" y="6230"/>
                        <a:pt x="10265" y="11087"/>
                        <a:pt x="11723" y="16204"/>
                      </a:cubicBezTo>
                      <a:cubicBezTo>
                        <a:pt x="13342" y="21612"/>
                        <a:pt x="14313" y="27149"/>
                        <a:pt x="14151" y="32946"/>
                      </a:cubicBezTo>
                      <a:cubicBezTo>
                        <a:pt x="14151" y="33286"/>
                        <a:pt x="14427" y="33456"/>
                        <a:pt x="14702" y="33456"/>
                      </a:cubicBezTo>
                      <a:cubicBezTo>
                        <a:pt x="14977" y="33456"/>
                        <a:pt x="15252" y="33286"/>
                        <a:pt x="15252" y="32946"/>
                      </a:cubicBezTo>
                      <a:cubicBezTo>
                        <a:pt x="15382" y="27279"/>
                        <a:pt x="14443" y="21612"/>
                        <a:pt x="12824" y="16204"/>
                      </a:cubicBezTo>
                      <a:cubicBezTo>
                        <a:pt x="11075" y="10666"/>
                        <a:pt x="9035" y="5291"/>
                        <a:pt x="6606" y="142"/>
                      </a:cubicBezTo>
                      <a:cubicBezTo>
                        <a:pt x="6557" y="43"/>
                        <a:pt x="6465" y="1"/>
                        <a:pt x="63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5" name="Google Shape;316;p52"/>
                <p:cNvSpPr/>
                <p:nvPr/>
              </p:nvSpPr>
              <p:spPr>
                <a:xfrm>
                  <a:off x="247909" y="3695690"/>
                  <a:ext cx="290490" cy="83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8" h="2892" extrusionOk="0">
                      <a:moveTo>
                        <a:pt x="9274" y="0"/>
                      </a:moveTo>
                      <a:cubicBezTo>
                        <a:pt x="9182" y="0"/>
                        <a:pt x="9090" y="25"/>
                        <a:pt x="9008" y="82"/>
                      </a:cubicBezTo>
                      <a:cubicBezTo>
                        <a:pt x="7478" y="1429"/>
                        <a:pt x="5626" y="2094"/>
                        <a:pt x="3728" y="2094"/>
                      </a:cubicBezTo>
                      <a:cubicBezTo>
                        <a:pt x="2614" y="2094"/>
                        <a:pt x="1484" y="1865"/>
                        <a:pt x="394" y="1410"/>
                      </a:cubicBezTo>
                      <a:cubicBezTo>
                        <a:pt x="364" y="1396"/>
                        <a:pt x="336" y="1390"/>
                        <a:pt x="309" y="1390"/>
                      </a:cubicBezTo>
                      <a:cubicBezTo>
                        <a:pt x="80" y="1390"/>
                        <a:pt x="0" y="1844"/>
                        <a:pt x="233" y="1960"/>
                      </a:cubicBezTo>
                      <a:cubicBezTo>
                        <a:pt x="1391" y="2590"/>
                        <a:pt x="2692" y="2891"/>
                        <a:pt x="4000" y="2891"/>
                      </a:cubicBezTo>
                      <a:cubicBezTo>
                        <a:pt x="6054" y="2891"/>
                        <a:pt x="8125" y="2147"/>
                        <a:pt x="9688" y="762"/>
                      </a:cubicBezTo>
                      <a:cubicBezTo>
                        <a:pt x="10027" y="423"/>
                        <a:pt x="9653" y="0"/>
                        <a:pt x="92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6" name="Google Shape;317;p52"/>
                <p:cNvSpPr/>
                <p:nvPr/>
              </p:nvSpPr>
              <p:spPr>
                <a:xfrm>
                  <a:off x="270530" y="3114666"/>
                  <a:ext cx="121434" cy="11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8" h="3933" extrusionOk="0">
                      <a:moveTo>
                        <a:pt x="2170" y="810"/>
                      </a:moveTo>
                      <a:cubicBezTo>
                        <a:pt x="2688" y="939"/>
                        <a:pt x="3109" y="1360"/>
                        <a:pt x="3109" y="2008"/>
                      </a:cubicBezTo>
                      <a:cubicBezTo>
                        <a:pt x="3109" y="2558"/>
                        <a:pt x="2688" y="2979"/>
                        <a:pt x="2040" y="2979"/>
                      </a:cubicBezTo>
                      <a:cubicBezTo>
                        <a:pt x="1994" y="2983"/>
                        <a:pt x="1950" y="2985"/>
                        <a:pt x="1908" y="2985"/>
                      </a:cubicBezTo>
                      <a:cubicBezTo>
                        <a:pt x="567" y="2985"/>
                        <a:pt x="847" y="1061"/>
                        <a:pt x="2040" y="810"/>
                      </a:cubicBezTo>
                      <a:close/>
                      <a:moveTo>
                        <a:pt x="1878" y="0"/>
                      </a:moveTo>
                      <a:cubicBezTo>
                        <a:pt x="810" y="0"/>
                        <a:pt x="0" y="1069"/>
                        <a:pt x="0" y="2170"/>
                      </a:cubicBezTo>
                      <a:cubicBezTo>
                        <a:pt x="120" y="3163"/>
                        <a:pt x="940" y="3932"/>
                        <a:pt x="1939" y="3932"/>
                      </a:cubicBezTo>
                      <a:cubicBezTo>
                        <a:pt x="2015" y="3932"/>
                        <a:pt x="2092" y="3928"/>
                        <a:pt x="2170" y="3918"/>
                      </a:cubicBezTo>
                      <a:cubicBezTo>
                        <a:pt x="3238" y="3918"/>
                        <a:pt x="4177" y="3109"/>
                        <a:pt x="4048" y="2008"/>
                      </a:cubicBezTo>
                      <a:cubicBezTo>
                        <a:pt x="4048" y="939"/>
                        <a:pt x="3109" y="0"/>
                        <a:pt x="21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7" name="Google Shape;318;p52"/>
                <p:cNvSpPr/>
                <p:nvPr/>
              </p:nvSpPr>
              <p:spPr>
                <a:xfrm>
                  <a:off x="205050" y="3768318"/>
                  <a:ext cx="440498" cy="548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4" h="18968" extrusionOk="0">
                      <a:moveTo>
                        <a:pt x="11838" y="1"/>
                      </a:moveTo>
                      <a:cubicBezTo>
                        <a:pt x="11487" y="1"/>
                        <a:pt x="11142" y="485"/>
                        <a:pt x="11444" y="813"/>
                      </a:cubicBezTo>
                      <a:cubicBezTo>
                        <a:pt x="13225" y="2562"/>
                        <a:pt x="14165" y="4732"/>
                        <a:pt x="14165" y="7160"/>
                      </a:cubicBezTo>
                      <a:cubicBezTo>
                        <a:pt x="13614" y="6739"/>
                        <a:pt x="12934" y="6351"/>
                        <a:pt x="12124" y="6059"/>
                      </a:cubicBezTo>
                      <a:cubicBezTo>
                        <a:pt x="12056" y="6036"/>
                        <a:pt x="11991" y="6026"/>
                        <a:pt x="11930" y="6026"/>
                      </a:cubicBezTo>
                      <a:cubicBezTo>
                        <a:pt x="11642" y="6026"/>
                        <a:pt x="11444" y="6263"/>
                        <a:pt x="11444" y="6610"/>
                      </a:cubicBezTo>
                      <a:cubicBezTo>
                        <a:pt x="12254" y="10399"/>
                        <a:pt x="12416" y="14446"/>
                        <a:pt x="10505" y="17814"/>
                      </a:cubicBezTo>
                      <a:cubicBezTo>
                        <a:pt x="7947" y="15386"/>
                        <a:pt x="5518" y="12665"/>
                        <a:pt x="4968" y="9168"/>
                      </a:cubicBezTo>
                      <a:cubicBezTo>
                        <a:pt x="4873" y="8978"/>
                        <a:pt x="4639" y="8858"/>
                        <a:pt x="4470" y="8858"/>
                      </a:cubicBezTo>
                      <a:cubicBezTo>
                        <a:pt x="4408" y="8858"/>
                        <a:pt x="4355" y="8874"/>
                        <a:pt x="4320" y="8909"/>
                      </a:cubicBezTo>
                      <a:cubicBezTo>
                        <a:pt x="3770" y="9298"/>
                        <a:pt x="3349" y="9718"/>
                        <a:pt x="2960" y="10107"/>
                      </a:cubicBezTo>
                      <a:cubicBezTo>
                        <a:pt x="2831" y="7970"/>
                        <a:pt x="3349" y="5930"/>
                        <a:pt x="4320" y="4051"/>
                      </a:cubicBezTo>
                      <a:cubicBezTo>
                        <a:pt x="4436" y="3791"/>
                        <a:pt x="4216" y="3351"/>
                        <a:pt x="3984" y="3351"/>
                      </a:cubicBezTo>
                      <a:cubicBezTo>
                        <a:pt x="3955" y="3351"/>
                        <a:pt x="3927" y="3357"/>
                        <a:pt x="3899" y="3371"/>
                      </a:cubicBezTo>
                      <a:cubicBezTo>
                        <a:pt x="3090" y="3631"/>
                        <a:pt x="2280" y="3922"/>
                        <a:pt x="1600" y="4181"/>
                      </a:cubicBezTo>
                      <a:cubicBezTo>
                        <a:pt x="2151" y="3371"/>
                        <a:pt x="2831" y="2562"/>
                        <a:pt x="3770" y="1882"/>
                      </a:cubicBezTo>
                      <a:cubicBezTo>
                        <a:pt x="3981" y="1670"/>
                        <a:pt x="3761" y="1264"/>
                        <a:pt x="3514" y="1264"/>
                      </a:cubicBezTo>
                      <a:cubicBezTo>
                        <a:pt x="3458" y="1264"/>
                        <a:pt x="3402" y="1284"/>
                        <a:pt x="3349" y="1331"/>
                      </a:cubicBezTo>
                      <a:cubicBezTo>
                        <a:pt x="2021" y="2303"/>
                        <a:pt x="920" y="3371"/>
                        <a:pt x="110" y="4732"/>
                      </a:cubicBezTo>
                      <a:cubicBezTo>
                        <a:pt x="0" y="5061"/>
                        <a:pt x="194" y="5415"/>
                        <a:pt x="493" y="5415"/>
                      </a:cubicBezTo>
                      <a:cubicBezTo>
                        <a:pt x="546" y="5415"/>
                        <a:pt x="602" y="5404"/>
                        <a:pt x="661" y="5379"/>
                      </a:cubicBezTo>
                      <a:cubicBezTo>
                        <a:pt x="1470" y="5120"/>
                        <a:pt x="2280" y="4861"/>
                        <a:pt x="3090" y="4570"/>
                      </a:cubicBezTo>
                      <a:lnTo>
                        <a:pt x="3090" y="4570"/>
                      </a:lnTo>
                      <a:cubicBezTo>
                        <a:pt x="2151" y="6739"/>
                        <a:pt x="1891" y="9168"/>
                        <a:pt x="2280" y="11467"/>
                      </a:cubicBezTo>
                      <a:cubicBezTo>
                        <a:pt x="2280" y="11681"/>
                        <a:pt x="2447" y="11777"/>
                        <a:pt x="2640" y="11777"/>
                      </a:cubicBezTo>
                      <a:cubicBezTo>
                        <a:pt x="2798" y="11777"/>
                        <a:pt x="2973" y="11713"/>
                        <a:pt x="3090" y="11597"/>
                      </a:cubicBezTo>
                      <a:cubicBezTo>
                        <a:pt x="3349" y="11046"/>
                        <a:pt x="3770" y="10528"/>
                        <a:pt x="4158" y="10107"/>
                      </a:cubicBezTo>
                      <a:cubicBezTo>
                        <a:pt x="4968" y="13637"/>
                        <a:pt x="7688" y="16325"/>
                        <a:pt x="10376" y="18883"/>
                      </a:cubicBezTo>
                      <a:cubicBezTo>
                        <a:pt x="10429" y="18937"/>
                        <a:pt x="10533" y="18968"/>
                        <a:pt x="10645" y="18968"/>
                      </a:cubicBezTo>
                      <a:cubicBezTo>
                        <a:pt x="10804" y="18968"/>
                        <a:pt x="10980" y="18905"/>
                        <a:pt x="11056" y="18753"/>
                      </a:cubicBezTo>
                      <a:cubicBezTo>
                        <a:pt x="13225" y="15256"/>
                        <a:pt x="13225" y="11208"/>
                        <a:pt x="12545" y="7160"/>
                      </a:cubicBezTo>
                      <a:lnTo>
                        <a:pt x="12545" y="7160"/>
                      </a:lnTo>
                      <a:cubicBezTo>
                        <a:pt x="13225" y="7549"/>
                        <a:pt x="13744" y="7970"/>
                        <a:pt x="14424" y="8358"/>
                      </a:cubicBezTo>
                      <a:cubicBezTo>
                        <a:pt x="14484" y="8419"/>
                        <a:pt x="14553" y="8444"/>
                        <a:pt x="14623" y="8444"/>
                      </a:cubicBezTo>
                      <a:cubicBezTo>
                        <a:pt x="14856" y="8444"/>
                        <a:pt x="15104" y="8169"/>
                        <a:pt x="15104" y="7970"/>
                      </a:cubicBezTo>
                      <a:cubicBezTo>
                        <a:pt x="15233" y="4991"/>
                        <a:pt x="14165" y="2303"/>
                        <a:pt x="12124" y="133"/>
                      </a:cubicBezTo>
                      <a:cubicBezTo>
                        <a:pt x="12038" y="40"/>
                        <a:pt x="11938" y="1"/>
                        <a:pt x="1183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8" name="Google Shape;319;p52"/>
                <p:cNvSpPr/>
                <p:nvPr/>
              </p:nvSpPr>
              <p:spPr>
                <a:xfrm>
                  <a:off x="340771" y="3799275"/>
                  <a:ext cx="202391" cy="294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4" h="10153" extrusionOk="0">
                      <a:moveTo>
                        <a:pt x="1776" y="0"/>
                      </a:moveTo>
                      <a:cubicBezTo>
                        <a:pt x="1714" y="0"/>
                        <a:pt x="1656" y="32"/>
                        <a:pt x="1620" y="104"/>
                      </a:cubicBezTo>
                      <a:cubicBezTo>
                        <a:pt x="1231" y="654"/>
                        <a:pt x="1069" y="1043"/>
                        <a:pt x="1069" y="1593"/>
                      </a:cubicBezTo>
                      <a:cubicBezTo>
                        <a:pt x="968" y="1795"/>
                        <a:pt x="1123" y="2096"/>
                        <a:pt x="1380" y="2096"/>
                      </a:cubicBezTo>
                      <a:cubicBezTo>
                        <a:pt x="1453" y="2096"/>
                        <a:pt x="1534" y="2072"/>
                        <a:pt x="1620" y="2014"/>
                      </a:cubicBezTo>
                      <a:lnTo>
                        <a:pt x="1620" y="2014"/>
                      </a:lnTo>
                      <a:cubicBezTo>
                        <a:pt x="1749" y="2403"/>
                        <a:pt x="1749" y="2662"/>
                        <a:pt x="1490" y="2824"/>
                      </a:cubicBezTo>
                      <a:cubicBezTo>
                        <a:pt x="1361" y="3083"/>
                        <a:pt x="1231" y="3213"/>
                        <a:pt x="1069" y="3342"/>
                      </a:cubicBezTo>
                      <a:cubicBezTo>
                        <a:pt x="810" y="3763"/>
                        <a:pt x="681" y="4152"/>
                        <a:pt x="551" y="4573"/>
                      </a:cubicBezTo>
                      <a:cubicBezTo>
                        <a:pt x="260" y="5253"/>
                        <a:pt x="130" y="5900"/>
                        <a:pt x="1" y="6580"/>
                      </a:cubicBezTo>
                      <a:cubicBezTo>
                        <a:pt x="1" y="6898"/>
                        <a:pt x="240" y="7049"/>
                        <a:pt x="469" y="7049"/>
                      </a:cubicBezTo>
                      <a:cubicBezTo>
                        <a:pt x="543" y="7049"/>
                        <a:pt x="617" y="7033"/>
                        <a:pt x="681" y="7001"/>
                      </a:cubicBezTo>
                      <a:cubicBezTo>
                        <a:pt x="1231" y="6710"/>
                        <a:pt x="1620" y="6321"/>
                        <a:pt x="2041" y="5900"/>
                      </a:cubicBezTo>
                      <a:cubicBezTo>
                        <a:pt x="2429" y="7390"/>
                        <a:pt x="2980" y="8750"/>
                        <a:pt x="3919" y="9948"/>
                      </a:cubicBezTo>
                      <a:cubicBezTo>
                        <a:pt x="4037" y="10081"/>
                        <a:pt x="4188" y="10153"/>
                        <a:pt x="4330" y="10153"/>
                      </a:cubicBezTo>
                      <a:cubicBezTo>
                        <a:pt x="4500" y="10153"/>
                        <a:pt x="4658" y="10048"/>
                        <a:pt x="4729" y="9819"/>
                      </a:cubicBezTo>
                      <a:cubicBezTo>
                        <a:pt x="5117" y="7811"/>
                        <a:pt x="5279" y="5771"/>
                        <a:pt x="5117" y="3763"/>
                      </a:cubicBezTo>
                      <a:lnTo>
                        <a:pt x="5117" y="3763"/>
                      </a:lnTo>
                      <a:cubicBezTo>
                        <a:pt x="5538" y="3893"/>
                        <a:pt x="5927" y="4022"/>
                        <a:pt x="6348" y="4152"/>
                      </a:cubicBezTo>
                      <a:cubicBezTo>
                        <a:pt x="6417" y="4186"/>
                        <a:pt x="6498" y="4202"/>
                        <a:pt x="6577" y="4202"/>
                      </a:cubicBezTo>
                      <a:cubicBezTo>
                        <a:pt x="6793" y="4202"/>
                        <a:pt x="6993" y="4082"/>
                        <a:pt x="6898" y="3893"/>
                      </a:cubicBezTo>
                      <a:cubicBezTo>
                        <a:pt x="6898" y="2533"/>
                        <a:pt x="6477" y="1464"/>
                        <a:pt x="5668" y="525"/>
                      </a:cubicBezTo>
                      <a:cubicBezTo>
                        <a:pt x="5582" y="432"/>
                        <a:pt x="5481" y="392"/>
                        <a:pt x="5381" y="392"/>
                      </a:cubicBezTo>
                      <a:cubicBezTo>
                        <a:pt x="5030" y="392"/>
                        <a:pt x="4685" y="877"/>
                        <a:pt x="4988" y="1205"/>
                      </a:cubicBezTo>
                      <a:cubicBezTo>
                        <a:pt x="5668" y="1852"/>
                        <a:pt x="5927" y="2403"/>
                        <a:pt x="6089" y="3213"/>
                      </a:cubicBezTo>
                      <a:cubicBezTo>
                        <a:pt x="5668" y="3083"/>
                        <a:pt x="5279" y="2824"/>
                        <a:pt x="4988" y="2662"/>
                      </a:cubicBezTo>
                      <a:cubicBezTo>
                        <a:pt x="4924" y="2630"/>
                        <a:pt x="4850" y="2614"/>
                        <a:pt x="4776" y="2614"/>
                      </a:cubicBezTo>
                      <a:cubicBezTo>
                        <a:pt x="4547" y="2614"/>
                        <a:pt x="4308" y="2766"/>
                        <a:pt x="4308" y="3083"/>
                      </a:cubicBezTo>
                      <a:cubicBezTo>
                        <a:pt x="4470" y="4961"/>
                        <a:pt x="4308" y="6710"/>
                        <a:pt x="4049" y="8620"/>
                      </a:cubicBezTo>
                      <a:cubicBezTo>
                        <a:pt x="3369" y="7519"/>
                        <a:pt x="2850" y="6192"/>
                        <a:pt x="2559" y="4961"/>
                      </a:cubicBezTo>
                      <a:cubicBezTo>
                        <a:pt x="2559" y="4747"/>
                        <a:pt x="2402" y="4651"/>
                        <a:pt x="2212" y="4651"/>
                      </a:cubicBezTo>
                      <a:cubicBezTo>
                        <a:pt x="2057" y="4651"/>
                        <a:pt x="1880" y="4715"/>
                        <a:pt x="1749" y="4832"/>
                      </a:cubicBezTo>
                      <a:cubicBezTo>
                        <a:pt x="1620" y="5253"/>
                        <a:pt x="1361" y="5512"/>
                        <a:pt x="1069" y="5771"/>
                      </a:cubicBezTo>
                      <a:cubicBezTo>
                        <a:pt x="1231" y="4961"/>
                        <a:pt x="1620" y="4152"/>
                        <a:pt x="2041" y="3342"/>
                      </a:cubicBezTo>
                      <a:cubicBezTo>
                        <a:pt x="2300" y="2953"/>
                        <a:pt x="2689" y="2533"/>
                        <a:pt x="2559" y="2014"/>
                      </a:cubicBezTo>
                      <a:cubicBezTo>
                        <a:pt x="2559" y="1593"/>
                        <a:pt x="2300" y="1334"/>
                        <a:pt x="1879" y="1205"/>
                      </a:cubicBezTo>
                      <a:lnTo>
                        <a:pt x="2041" y="525"/>
                      </a:lnTo>
                      <a:cubicBezTo>
                        <a:pt x="2135" y="220"/>
                        <a:pt x="1940" y="0"/>
                        <a:pt x="177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49" name="Google Shape;320;p52"/>
                <p:cNvSpPr/>
                <p:nvPr/>
              </p:nvSpPr>
              <p:spPr>
                <a:xfrm>
                  <a:off x="59805" y="3556388"/>
                  <a:ext cx="177390" cy="317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1" h="10948" extrusionOk="0">
                      <a:moveTo>
                        <a:pt x="3660" y="0"/>
                      </a:moveTo>
                      <a:cubicBezTo>
                        <a:pt x="1" y="130"/>
                        <a:pt x="1490" y="5797"/>
                        <a:pt x="1750" y="7967"/>
                      </a:cubicBezTo>
                      <a:cubicBezTo>
                        <a:pt x="1879" y="8614"/>
                        <a:pt x="1750" y="10784"/>
                        <a:pt x="2851" y="10914"/>
                      </a:cubicBezTo>
                      <a:cubicBezTo>
                        <a:pt x="2922" y="10937"/>
                        <a:pt x="2984" y="10948"/>
                        <a:pt x="3041" y="10948"/>
                      </a:cubicBezTo>
                      <a:cubicBezTo>
                        <a:pt x="3292" y="10948"/>
                        <a:pt x="3422" y="10736"/>
                        <a:pt x="3660" y="10525"/>
                      </a:cubicBezTo>
                      <a:cubicBezTo>
                        <a:pt x="4470" y="9715"/>
                        <a:pt x="5117" y="8614"/>
                        <a:pt x="5797" y="7675"/>
                      </a:cubicBezTo>
                      <a:cubicBezTo>
                        <a:pt x="6130" y="7368"/>
                        <a:pt x="5856" y="6879"/>
                        <a:pt x="5535" y="6879"/>
                      </a:cubicBezTo>
                      <a:cubicBezTo>
                        <a:pt x="5450" y="6879"/>
                        <a:pt x="5361" y="6914"/>
                        <a:pt x="5279" y="6995"/>
                      </a:cubicBezTo>
                      <a:cubicBezTo>
                        <a:pt x="4599" y="7675"/>
                        <a:pt x="4049" y="8485"/>
                        <a:pt x="3369" y="9165"/>
                      </a:cubicBezTo>
                      <a:cubicBezTo>
                        <a:pt x="3162" y="9389"/>
                        <a:pt x="3102" y="9531"/>
                        <a:pt x="3052" y="9531"/>
                      </a:cubicBezTo>
                      <a:cubicBezTo>
                        <a:pt x="3008" y="9531"/>
                        <a:pt x="2972" y="9422"/>
                        <a:pt x="2851" y="9165"/>
                      </a:cubicBezTo>
                      <a:cubicBezTo>
                        <a:pt x="2689" y="8614"/>
                        <a:pt x="2689" y="7967"/>
                        <a:pt x="2689" y="7416"/>
                      </a:cubicBezTo>
                      <a:cubicBezTo>
                        <a:pt x="2430" y="5667"/>
                        <a:pt x="1070" y="1069"/>
                        <a:pt x="3790" y="680"/>
                      </a:cubicBezTo>
                      <a:cubicBezTo>
                        <a:pt x="4049" y="519"/>
                        <a:pt x="4049" y="0"/>
                        <a:pt x="366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50" name="Google Shape;321;p52"/>
                <p:cNvSpPr/>
                <p:nvPr/>
              </p:nvSpPr>
              <p:spPr>
                <a:xfrm>
                  <a:off x="576497" y="3438516"/>
                  <a:ext cx="166675" cy="355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1" h="12274" extrusionOk="0">
                      <a:moveTo>
                        <a:pt x="168" y="0"/>
                      </a:moveTo>
                      <a:cubicBezTo>
                        <a:pt x="64" y="0"/>
                        <a:pt x="1" y="286"/>
                        <a:pt x="223" y="286"/>
                      </a:cubicBezTo>
                      <a:cubicBezTo>
                        <a:pt x="4270" y="1354"/>
                        <a:pt x="3461" y="7021"/>
                        <a:pt x="3072" y="10681"/>
                      </a:cubicBezTo>
                      <a:cubicBezTo>
                        <a:pt x="2651" y="10130"/>
                        <a:pt x="2263" y="9741"/>
                        <a:pt x="1712" y="9191"/>
                      </a:cubicBezTo>
                      <a:cubicBezTo>
                        <a:pt x="1654" y="9133"/>
                        <a:pt x="1575" y="9107"/>
                        <a:pt x="1490" y="9107"/>
                      </a:cubicBezTo>
                      <a:cubicBezTo>
                        <a:pt x="1196" y="9107"/>
                        <a:pt x="831" y="9415"/>
                        <a:pt x="1032" y="9741"/>
                      </a:cubicBezTo>
                      <a:cubicBezTo>
                        <a:pt x="1712" y="10681"/>
                        <a:pt x="2392" y="11361"/>
                        <a:pt x="3072" y="12170"/>
                      </a:cubicBezTo>
                      <a:cubicBezTo>
                        <a:pt x="3144" y="12242"/>
                        <a:pt x="3238" y="12274"/>
                        <a:pt x="3336" y="12274"/>
                      </a:cubicBezTo>
                      <a:cubicBezTo>
                        <a:pt x="3593" y="12274"/>
                        <a:pt x="3882" y="12054"/>
                        <a:pt x="3882" y="11749"/>
                      </a:cubicBezTo>
                      <a:cubicBezTo>
                        <a:pt x="4141" y="8122"/>
                        <a:pt x="5760" y="707"/>
                        <a:pt x="223" y="27"/>
                      </a:cubicBezTo>
                      <a:cubicBezTo>
                        <a:pt x="204" y="8"/>
                        <a:pt x="186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18" name="Google Shape;322;p52"/>
              <p:cNvSpPr/>
              <p:nvPr/>
            </p:nvSpPr>
            <p:spPr>
              <a:xfrm rot="-1555008">
                <a:off x="908657" y="4513648"/>
                <a:ext cx="870280" cy="756045"/>
              </a:xfrm>
              <a:custGeom>
                <a:avLst/>
                <a:gdLst/>
                <a:ahLst/>
                <a:cxnLst/>
                <a:rect l="l" t="t" r="r" b="b"/>
                <a:pathLst>
                  <a:path w="30037" h="26121" extrusionOk="0">
                    <a:moveTo>
                      <a:pt x="10949" y="9631"/>
                    </a:moveTo>
                    <a:cubicBezTo>
                      <a:pt x="13249" y="9631"/>
                      <a:pt x="13988" y="12267"/>
                      <a:pt x="12532" y="13975"/>
                    </a:cubicBezTo>
                    <a:cubicBezTo>
                      <a:pt x="11381" y="15255"/>
                      <a:pt x="9440" y="15847"/>
                      <a:pt x="7621" y="15847"/>
                    </a:cubicBezTo>
                    <a:cubicBezTo>
                      <a:pt x="7139" y="15847"/>
                      <a:pt x="6666" y="15805"/>
                      <a:pt x="6218" y="15724"/>
                    </a:cubicBezTo>
                    <a:cubicBezTo>
                      <a:pt x="6056" y="14493"/>
                      <a:pt x="6347" y="13166"/>
                      <a:pt x="7157" y="11935"/>
                    </a:cubicBezTo>
                    <a:cubicBezTo>
                      <a:pt x="7966" y="10737"/>
                      <a:pt x="9294" y="9798"/>
                      <a:pt x="10784" y="9636"/>
                    </a:cubicBezTo>
                    <a:cubicBezTo>
                      <a:pt x="10840" y="9633"/>
                      <a:pt x="10895" y="9631"/>
                      <a:pt x="10949" y="9631"/>
                    </a:cubicBezTo>
                    <a:close/>
                    <a:moveTo>
                      <a:pt x="21622" y="15493"/>
                    </a:moveTo>
                    <a:cubicBezTo>
                      <a:pt x="22726" y="15493"/>
                      <a:pt x="23696" y="16163"/>
                      <a:pt x="23478" y="17602"/>
                    </a:cubicBezTo>
                    <a:cubicBezTo>
                      <a:pt x="23219" y="19092"/>
                      <a:pt x="21859" y="20322"/>
                      <a:pt x="20628" y="21132"/>
                    </a:cubicBezTo>
                    <a:cubicBezTo>
                      <a:pt x="20369" y="21261"/>
                      <a:pt x="20110" y="21391"/>
                      <a:pt x="19689" y="21650"/>
                    </a:cubicBezTo>
                    <a:cubicBezTo>
                      <a:pt x="18750" y="20031"/>
                      <a:pt x="18361" y="18282"/>
                      <a:pt x="19300" y="16663"/>
                    </a:cubicBezTo>
                    <a:cubicBezTo>
                      <a:pt x="19825" y="15898"/>
                      <a:pt x="20764" y="15493"/>
                      <a:pt x="21622" y="15493"/>
                    </a:cubicBezTo>
                    <a:close/>
                    <a:moveTo>
                      <a:pt x="6299" y="0"/>
                    </a:moveTo>
                    <a:cubicBezTo>
                      <a:pt x="6223" y="0"/>
                      <a:pt x="6140" y="25"/>
                      <a:pt x="6056" y="83"/>
                    </a:cubicBezTo>
                    <a:cubicBezTo>
                      <a:pt x="3109" y="2220"/>
                      <a:pt x="389" y="5329"/>
                      <a:pt x="259" y="9118"/>
                    </a:cubicBezTo>
                    <a:cubicBezTo>
                      <a:pt x="0" y="12615"/>
                      <a:pt x="2008" y="15724"/>
                      <a:pt x="5538" y="16534"/>
                    </a:cubicBezTo>
                    <a:cubicBezTo>
                      <a:pt x="5538" y="16793"/>
                      <a:pt x="5667" y="17214"/>
                      <a:pt x="5797" y="17602"/>
                    </a:cubicBezTo>
                    <a:cubicBezTo>
                      <a:pt x="7027" y="20840"/>
                      <a:pt x="10104" y="23010"/>
                      <a:pt x="13504" y="23399"/>
                    </a:cubicBezTo>
                    <a:cubicBezTo>
                      <a:pt x="14013" y="23473"/>
                      <a:pt x="14524" y="23509"/>
                      <a:pt x="15032" y="23509"/>
                    </a:cubicBezTo>
                    <a:cubicBezTo>
                      <a:pt x="16528" y="23509"/>
                      <a:pt x="17995" y="23193"/>
                      <a:pt x="19300" y="22589"/>
                    </a:cubicBezTo>
                    <a:cubicBezTo>
                      <a:pt x="19430" y="22589"/>
                      <a:pt x="19430" y="22751"/>
                      <a:pt x="19430" y="22751"/>
                    </a:cubicBezTo>
                    <a:cubicBezTo>
                      <a:pt x="21096" y="24887"/>
                      <a:pt x="23817" y="26121"/>
                      <a:pt x="26520" y="26121"/>
                    </a:cubicBezTo>
                    <a:cubicBezTo>
                      <a:pt x="27547" y="26121"/>
                      <a:pt x="28571" y="25943"/>
                      <a:pt x="29533" y="25568"/>
                    </a:cubicBezTo>
                    <a:cubicBezTo>
                      <a:pt x="30037" y="25331"/>
                      <a:pt x="29863" y="24743"/>
                      <a:pt x="29508" y="24743"/>
                    </a:cubicBezTo>
                    <a:cubicBezTo>
                      <a:pt x="29475" y="24743"/>
                      <a:pt x="29440" y="24748"/>
                      <a:pt x="29404" y="24759"/>
                    </a:cubicBezTo>
                    <a:cubicBezTo>
                      <a:pt x="28468" y="25071"/>
                      <a:pt x="27512" y="25224"/>
                      <a:pt x="26576" y="25224"/>
                    </a:cubicBezTo>
                    <a:cubicBezTo>
                      <a:pt x="25084" y="25224"/>
                      <a:pt x="23643" y="24835"/>
                      <a:pt x="22409" y="24079"/>
                    </a:cubicBezTo>
                    <a:cubicBezTo>
                      <a:pt x="21600" y="23690"/>
                      <a:pt x="20790" y="23010"/>
                      <a:pt x="20240" y="22201"/>
                    </a:cubicBezTo>
                    <a:cubicBezTo>
                      <a:pt x="21049" y="21780"/>
                      <a:pt x="21729" y="21261"/>
                      <a:pt x="22409" y="20711"/>
                    </a:cubicBezTo>
                    <a:cubicBezTo>
                      <a:pt x="23348" y="19772"/>
                      <a:pt x="24547" y="18412"/>
                      <a:pt x="24287" y="16922"/>
                    </a:cubicBezTo>
                    <a:cubicBezTo>
                      <a:pt x="24158" y="15724"/>
                      <a:pt x="22798" y="14655"/>
                      <a:pt x="21438" y="14655"/>
                    </a:cubicBezTo>
                    <a:cubicBezTo>
                      <a:pt x="19981" y="14655"/>
                      <a:pt x="18620" y="15853"/>
                      <a:pt x="18199" y="17214"/>
                    </a:cubicBezTo>
                    <a:cubicBezTo>
                      <a:pt x="17681" y="18833"/>
                      <a:pt x="18070" y="20581"/>
                      <a:pt x="18879" y="21941"/>
                    </a:cubicBezTo>
                    <a:cubicBezTo>
                      <a:pt x="17622" y="22488"/>
                      <a:pt x="16272" y="22781"/>
                      <a:pt x="14907" y="22781"/>
                    </a:cubicBezTo>
                    <a:cubicBezTo>
                      <a:pt x="14656" y="22781"/>
                      <a:pt x="14404" y="22771"/>
                      <a:pt x="14152" y="22751"/>
                    </a:cubicBezTo>
                    <a:cubicBezTo>
                      <a:pt x="10784" y="22460"/>
                      <a:pt x="7286" y="19901"/>
                      <a:pt x="6347" y="16663"/>
                    </a:cubicBezTo>
                    <a:lnTo>
                      <a:pt x="6347" y="16663"/>
                    </a:lnTo>
                    <a:cubicBezTo>
                      <a:pt x="6645" y="16690"/>
                      <a:pt x="6951" y="16704"/>
                      <a:pt x="7263" y="16704"/>
                    </a:cubicBezTo>
                    <a:cubicBezTo>
                      <a:pt x="9908" y="16704"/>
                      <a:pt x="12937" y="15699"/>
                      <a:pt x="13893" y="13295"/>
                    </a:cubicBezTo>
                    <a:cubicBezTo>
                      <a:pt x="14979" y="10708"/>
                      <a:pt x="12944" y="8885"/>
                      <a:pt x="10711" y="8885"/>
                    </a:cubicBezTo>
                    <a:cubicBezTo>
                      <a:pt x="10149" y="8885"/>
                      <a:pt x="9575" y="9000"/>
                      <a:pt x="9035" y="9247"/>
                    </a:cubicBezTo>
                    <a:cubicBezTo>
                      <a:pt x="6606" y="10316"/>
                      <a:pt x="5246" y="13036"/>
                      <a:pt x="5408" y="15465"/>
                    </a:cubicBezTo>
                    <a:lnTo>
                      <a:pt x="5117" y="15465"/>
                    </a:lnTo>
                    <a:cubicBezTo>
                      <a:pt x="1878" y="14364"/>
                      <a:pt x="680" y="10867"/>
                      <a:pt x="1360" y="7758"/>
                    </a:cubicBezTo>
                    <a:cubicBezTo>
                      <a:pt x="2170" y="4779"/>
                      <a:pt x="4307" y="2512"/>
                      <a:pt x="6477" y="601"/>
                    </a:cubicBezTo>
                    <a:cubicBezTo>
                      <a:pt x="6788" y="394"/>
                      <a:pt x="6601" y="0"/>
                      <a:pt x="62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  <a:defRPr/>
                </a:pPr>
                <a:endParaRPr sz="2490" kern="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" name="Google Shape;323;p52"/>
              <p:cNvSpPr/>
              <p:nvPr/>
            </p:nvSpPr>
            <p:spPr>
              <a:xfrm>
                <a:off x="8450693" y="2402674"/>
                <a:ext cx="526216" cy="552449"/>
              </a:xfrm>
              <a:custGeom>
                <a:avLst/>
                <a:gdLst/>
                <a:ahLst/>
                <a:cxnLst/>
                <a:rect l="l" t="t" r="r" b="b"/>
                <a:pathLst>
                  <a:path w="18157" h="19056" extrusionOk="0">
                    <a:moveTo>
                      <a:pt x="3725" y="0"/>
                    </a:moveTo>
                    <a:cubicBezTo>
                      <a:pt x="2183" y="0"/>
                      <a:pt x="681" y="887"/>
                      <a:pt x="681" y="2605"/>
                    </a:cubicBezTo>
                    <a:cubicBezTo>
                      <a:pt x="616" y="2799"/>
                      <a:pt x="746" y="2897"/>
                      <a:pt x="891" y="2897"/>
                    </a:cubicBezTo>
                    <a:cubicBezTo>
                      <a:pt x="1037" y="2897"/>
                      <a:pt x="1199" y="2799"/>
                      <a:pt x="1199" y="2605"/>
                    </a:cubicBezTo>
                    <a:cubicBezTo>
                      <a:pt x="1379" y="1344"/>
                      <a:pt x="2475" y="813"/>
                      <a:pt x="3576" y="813"/>
                    </a:cubicBezTo>
                    <a:cubicBezTo>
                      <a:pt x="4256" y="813"/>
                      <a:pt x="4939" y="1016"/>
                      <a:pt x="5409" y="1375"/>
                    </a:cubicBezTo>
                    <a:cubicBezTo>
                      <a:pt x="6737" y="2314"/>
                      <a:pt x="6866" y="4095"/>
                      <a:pt x="6218" y="5422"/>
                    </a:cubicBezTo>
                    <a:cubicBezTo>
                      <a:pt x="5992" y="5749"/>
                      <a:pt x="6351" y="6056"/>
                      <a:pt x="6644" y="6056"/>
                    </a:cubicBezTo>
                    <a:cubicBezTo>
                      <a:pt x="6729" y="6056"/>
                      <a:pt x="6808" y="6031"/>
                      <a:pt x="6866" y="5973"/>
                    </a:cubicBezTo>
                    <a:cubicBezTo>
                      <a:pt x="7843" y="4763"/>
                      <a:pt x="9285" y="4229"/>
                      <a:pt x="10759" y="4229"/>
                    </a:cubicBezTo>
                    <a:cubicBezTo>
                      <a:pt x="12560" y="4229"/>
                      <a:pt x="14408" y="5026"/>
                      <a:pt x="15512" y="6361"/>
                    </a:cubicBezTo>
                    <a:cubicBezTo>
                      <a:pt x="16872" y="7851"/>
                      <a:pt x="16743" y="10150"/>
                      <a:pt x="15253" y="11510"/>
                    </a:cubicBezTo>
                    <a:cubicBezTo>
                      <a:pt x="14642" y="12122"/>
                      <a:pt x="13894" y="12390"/>
                      <a:pt x="13121" y="12390"/>
                    </a:cubicBezTo>
                    <a:cubicBezTo>
                      <a:pt x="12012" y="12390"/>
                      <a:pt x="10853" y="11838"/>
                      <a:pt x="9975" y="10960"/>
                    </a:cubicBezTo>
                    <a:cubicBezTo>
                      <a:pt x="9910" y="10895"/>
                      <a:pt x="9813" y="10863"/>
                      <a:pt x="9716" y="10863"/>
                    </a:cubicBezTo>
                    <a:cubicBezTo>
                      <a:pt x="9619" y="10863"/>
                      <a:pt x="9521" y="10895"/>
                      <a:pt x="9457" y="10960"/>
                    </a:cubicBezTo>
                    <a:cubicBezTo>
                      <a:pt x="9426" y="10935"/>
                      <a:pt x="9391" y="10925"/>
                      <a:pt x="9357" y="10925"/>
                    </a:cubicBezTo>
                    <a:cubicBezTo>
                      <a:pt x="9210" y="10925"/>
                      <a:pt x="9060" y="11114"/>
                      <a:pt x="9165" y="11219"/>
                    </a:cubicBezTo>
                    <a:cubicBezTo>
                      <a:pt x="9845" y="12838"/>
                      <a:pt x="10784" y="15267"/>
                      <a:pt x="9457" y="16756"/>
                    </a:cubicBezTo>
                    <a:cubicBezTo>
                      <a:pt x="8888" y="17366"/>
                      <a:pt x="8253" y="17617"/>
                      <a:pt x="7618" y="17617"/>
                    </a:cubicBezTo>
                    <a:cubicBezTo>
                      <a:pt x="6263" y="17617"/>
                      <a:pt x="4906" y="16479"/>
                      <a:pt x="4178" y="15267"/>
                    </a:cubicBezTo>
                    <a:cubicBezTo>
                      <a:pt x="4069" y="15157"/>
                      <a:pt x="3937" y="15110"/>
                      <a:pt x="3809" y="15110"/>
                    </a:cubicBezTo>
                    <a:cubicBezTo>
                      <a:pt x="3481" y="15110"/>
                      <a:pt x="3183" y="15422"/>
                      <a:pt x="3369" y="15817"/>
                    </a:cubicBezTo>
                    <a:lnTo>
                      <a:pt x="3369" y="17177"/>
                    </a:lnTo>
                    <a:cubicBezTo>
                      <a:pt x="2980" y="17566"/>
                      <a:pt x="2559" y="17857"/>
                      <a:pt x="2009" y="17987"/>
                    </a:cubicBezTo>
                    <a:cubicBezTo>
                      <a:pt x="1620" y="18116"/>
                      <a:pt x="1070" y="18116"/>
                      <a:pt x="551" y="18116"/>
                    </a:cubicBezTo>
                    <a:cubicBezTo>
                      <a:pt x="1" y="18246"/>
                      <a:pt x="1" y="19056"/>
                      <a:pt x="551" y="19056"/>
                    </a:cubicBezTo>
                    <a:cubicBezTo>
                      <a:pt x="1879" y="18926"/>
                      <a:pt x="3919" y="18376"/>
                      <a:pt x="4437" y="17048"/>
                    </a:cubicBezTo>
                    <a:cubicBezTo>
                      <a:pt x="5308" y="17898"/>
                      <a:pt x="6392" y="18536"/>
                      <a:pt x="7526" y="18536"/>
                    </a:cubicBezTo>
                    <a:cubicBezTo>
                      <a:pt x="8163" y="18536"/>
                      <a:pt x="8816" y="18335"/>
                      <a:pt x="9457" y="17857"/>
                    </a:cubicBezTo>
                    <a:cubicBezTo>
                      <a:pt x="11335" y="16497"/>
                      <a:pt x="11076" y="14198"/>
                      <a:pt x="10104" y="12320"/>
                    </a:cubicBezTo>
                    <a:lnTo>
                      <a:pt x="10104" y="12320"/>
                    </a:lnTo>
                    <a:cubicBezTo>
                      <a:pt x="10901" y="12949"/>
                      <a:pt x="11813" y="13228"/>
                      <a:pt x="12716" y="13228"/>
                    </a:cubicBezTo>
                    <a:cubicBezTo>
                      <a:pt x="15482" y="13228"/>
                      <a:pt x="18157" y="10612"/>
                      <a:pt x="17131" y="7463"/>
                    </a:cubicBezTo>
                    <a:cubicBezTo>
                      <a:pt x="16299" y="4830"/>
                      <a:pt x="13497" y="3308"/>
                      <a:pt x="10778" y="3308"/>
                    </a:cubicBezTo>
                    <a:cubicBezTo>
                      <a:pt x="9583" y="3308"/>
                      <a:pt x="8405" y="3602"/>
                      <a:pt x="7417" y="4224"/>
                    </a:cubicBezTo>
                    <a:cubicBezTo>
                      <a:pt x="7676" y="2605"/>
                      <a:pt x="6866" y="986"/>
                      <a:pt x="5247" y="306"/>
                    </a:cubicBezTo>
                    <a:cubicBezTo>
                      <a:pt x="4773" y="101"/>
                      <a:pt x="4247" y="0"/>
                      <a:pt x="37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  <a:defRPr/>
                </a:pPr>
                <a:endParaRPr sz="2490" kern="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20" name="Google Shape;324;p52"/>
              <p:cNvGrpSpPr/>
              <p:nvPr/>
            </p:nvGrpSpPr>
            <p:grpSpPr bwMode="auto">
              <a:xfrm>
                <a:off x="4082622" y="4636281"/>
                <a:ext cx="2146534" cy="477440"/>
                <a:chOff x="4082622" y="4636281"/>
                <a:chExt cx="2146534" cy="477440"/>
              </a:xfrm>
            </p:grpSpPr>
            <p:grpSp>
              <p:nvGrpSpPr>
                <p:cNvPr id="35" name="Google Shape;325;p52"/>
                <p:cNvGrpSpPr/>
                <p:nvPr/>
              </p:nvGrpSpPr>
              <p:grpSpPr bwMode="auto">
                <a:xfrm>
                  <a:off x="4582647" y="4636281"/>
                  <a:ext cx="1322684" cy="477440"/>
                  <a:chOff x="4582647" y="4636281"/>
                  <a:chExt cx="1322684" cy="477440"/>
                </a:xfrm>
              </p:grpSpPr>
              <p:sp>
                <p:nvSpPr>
                  <p:cNvPr id="38" name="Google Shape;326;p52"/>
                  <p:cNvSpPr/>
                  <p:nvPr/>
                </p:nvSpPr>
                <p:spPr>
                  <a:xfrm>
                    <a:off x="4946950" y="4636281"/>
                    <a:ext cx="713130" cy="465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70" h="16071" extrusionOk="0">
                        <a:moveTo>
                          <a:pt x="13170" y="0"/>
                        </a:moveTo>
                        <a:cubicBezTo>
                          <a:pt x="9103" y="0"/>
                          <a:pt x="5031" y="2307"/>
                          <a:pt x="5240" y="7026"/>
                        </a:cubicBezTo>
                        <a:cubicBezTo>
                          <a:pt x="5369" y="10134"/>
                          <a:pt x="7927" y="12045"/>
                          <a:pt x="10777" y="12563"/>
                        </a:cubicBezTo>
                        <a:cubicBezTo>
                          <a:pt x="11393" y="12696"/>
                          <a:pt x="12056" y="12772"/>
                          <a:pt x="12721" y="12772"/>
                        </a:cubicBezTo>
                        <a:cubicBezTo>
                          <a:pt x="14817" y="12772"/>
                          <a:pt x="16929" y="12014"/>
                          <a:pt x="17642" y="9875"/>
                        </a:cubicBezTo>
                        <a:cubicBezTo>
                          <a:pt x="18765" y="7039"/>
                          <a:pt x="16490" y="5226"/>
                          <a:pt x="13943" y="5226"/>
                        </a:cubicBezTo>
                        <a:cubicBezTo>
                          <a:pt x="13699" y="5226"/>
                          <a:pt x="13452" y="5243"/>
                          <a:pt x="13206" y="5277"/>
                        </a:cubicBezTo>
                        <a:cubicBezTo>
                          <a:pt x="11846" y="5407"/>
                          <a:pt x="10356" y="6216"/>
                          <a:pt x="10356" y="7706"/>
                        </a:cubicBezTo>
                        <a:cubicBezTo>
                          <a:pt x="10227" y="8936"/>
                          <a:pt x="11295" y="9746"/>
                          <a:pt x="12396" y="10134"/>
                        </a:cubicBezTo>
                        <a:cubicBezTo>
                          <a:pt x="12474" y="10193"/>
                          <a:pt x="12547" y="10217"/>
                          <a:pt x="12610" y="10217"/>
                        </a:cubicBezTo>
                        <a:cubicBezTo>
                          <a:pt x="12863" y="10217"/>
                          <a:pt x="12966" y="9824"/>
                          <a:pt x="12655" y="9616"/>
                        </a:cubicBezTo>
                        <a:cubicBezTo>
                          <a:pt x="12234" y="9454"/>
                          <a:pt x="11846" y="9195"/>
                          <a:pt x="11425" y="8807"/>
                        </a:cubicBezTo>
                        <a:cubicBezTo>
                          <a:pt x="10356" y="7576"/>
                          <a:pt x="11425" y="6378"/>
                          <a:pt x="12655" y="6087"/>
                        </a:cubicBezTo>
                        <a:cubicBezTo>
                          <a:pt x="13141" y="5931"/>
                          <a:pt x="13661" y="5846"/>
                          <a:pt x="14169" y="5846"/>
                        </a:cubicBezTo>
                        <a:cubicBezTo>
                          <a:pt x="15359" y="5846"/>
                          <a:pt x="16486" y="6313"/>
                          <a:pt x="16962" y="7447"/>
                        </a:cubicBezTo>
                        <a:cubicBezTo>
                          <a:pt x="18261" y="10382"/>
                          <a:pt x="15156" y="11989"/>
                          <a:pt x="12643" y="11989"/>
                        </a:cubicBezTo>
                        <a:cubicBezTo>
                          <a:pt x="12273" y="11989"/>
                          <a:pt x="11915" y="11954"/>
                          <a:pt x="11587" y="11883"/>
                        </a:cubicBezTo>
                        <a:cubicBezTo>
                          <a:pt x="8996" y="11495"/>
                          <a:pt x="6438" y="10134"/>
                          <a:pt x="6179" y="7317"/>
                        </a:cubicBezTo>
                        <a:cubicBezTo>
                          <a:pt x="5920" y="5018"/>
                          <a:pt x="7247" y="2848"/>
                          <a:pt x="9417" y="1780"/>
                        </a:cubicBezTo>
                        <a:cubicBezTo>
                          <a:pt x="10580" y="1174"/>
                          <a:pt x="11859" y="891"/>
                          <a:pt x="13140" y="891"/>
                        </a:cubicBezTo>
                        <a:cubicBezTo>
                          <a:pt x="16177" y="891"/>
                          <a:pt x="19225" y="2483"/>
                          <a:pt x="20751" y="5147"/>
                        </a:cubicBezTo>
                        <a:cubicBezTo>
                          <a:pt x="21820" y="7026"/>
                          <a:pt x="21949" y="9454"/>
                          <a:pt x="21010" y="11495"/>
                        </a:cubicBezTo>
                        <a:cubicBezTo>
                          <a:pt x="19942" y="13794"/>
                          <a:pt x="17901" y="14862"/>
                          <a:pt x="15473" y="15121"/>
                        </a:cubicBezTo>
                        <a:cubicBezTo>
                          <a:pt x="15192" y="15137"/>
                          <a:pt x="14911" y="15145"/>
                          <a:pt x="14631" y="15145"/>
                        </a:cubicBezTo>
                        <a:cubicBezTo>
                          <a:pt x="9810" y="15145"/>
                          <a:pt x="5133" y="12835"/>
                          <a:pt x="1062" y="10264"/>
                        </a:cubicBezTo>
                        <a:cubicBezTo>
                          <a:pt x="1710" y="10005"/>
                          <a:pt x="2260" y="9616"/>
                          <a:pt x="2811" y="9195"/>
                        </a:cubicBezTo>
                        <a:cubicBezTo>
                          <a:pt x="3329" y="8807"/>
                          <a:pt x="3880" y="8515"/>
                          <a:pt x="4430" y="7997"/>
                        </a:cubicBezTo>
                        <a:cubicBezTo>
                          <a:pt x="4653" y="7858"/>
                          <a:pt x="4396" y="7550"/>
                          <a:pt x="4134" y="7550"/>
                        </a:cubicBezTo>
                        <a:cubicBezTo>
                          <a:pt x="4092" y="7550"/>
                          <a:pt x="4050" y="7558"/>
                          <a:pt x="4009" y="7576"/>
                        </a:cubicBezTo>
                        <a:cubicBezTo>
                          <a:pt x="3329" y="7835"/>
                          <a:pt x="2811" y="8386"/>
                          <a:pt x="2260" y="8807"/>
                        </a:cubicBezTo>
                        <a:cubicBezTo>
                          <a:pt x="1710" y="9195"/>
                          <a:pt x="1192" y="9616"/>
                          <a:pt x="641" y="10005"/>
                        </a:cubicBezTo>
                        <a:cubicBezTo>
                          <a:pt x="641" y="10005"/>
                          <a:pt x="512" y="10005"/>
                          <a:pt x="512" y="9875"/>
                        </a:cubicBezTo>
                        <a:cubicBezTo>
                          <a:pt x="477" y="9858"/>
                          <a:pt x="441" y="9850"/>
                          <a:pt x="406" y="9850"/>
                        </a:cubicBezTo>
                        <a:cubicBezTo>
                          <a:pt x="184" y="9850"/>
                          <a:pt x="1" y="10174"/>
                          <a:pt x="253" y="10426"/>
                        </a:cubicBezTo>
                        <a:cubicBezTo>
                          <a:pt x="3200" y="12563"/>
                          <a:pt x="6438" y="14603"/>
                          <a:pt x="10097" y="15413"/>
                        </a:cubicBezTo>
                        <a:cubicBezTo>
                          <a:pt x="11532" y="15787"/>
                          <a:pt x="13133" y="16071"/>
                          <a:pt x="14708" y="16071"/>
                        </a:cubicBezTo>
                        <a:cubicBezTo>
                          <a:pt x="16545" y="16071"/>
                          <a:pt x="18347" y="15684"/>
                          <a:pt x="19812" y="14603"/>
                        </a:cubicBezTo>
                        <a:cubicBezTo>
                          <a:pt x="24669" y="10814"/>
                          <a:pt x="22759" y="3658"/>
                          <a:pt x="17772" y="1100"/>
                        </a:cubicBezTo>
                        <a:cubicBezTo>
                          <a:pt x="16421" y="369"/>
                          <a:pt x="14796" y="0"/>
                          <a:pt x="1317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lIns="91425" tIns="91425" rIns="91425" bIns="91425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 panose="020B0604020202020204"/>
                      <a:buNone/>
                      <a:defRPr/>
                    </a:pPr>
                    <a:endParaRPr sz="2490" kern="0"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39" name="Google Shape;327;p52"/>
                  <p:cNvSpPr/>
                  <p:nvPr/>
                </p:nvSpPr>
                <p:spPr>
                  <a:xfrm>
                    <a:off x="4593361" y="4682716"/>
                    <a:ext cx="511930" cy="431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53" h="14900" extrusionOk="0">
                        <a:moveTo>
                          <a:pt x="5964" y="0"/>
                        </a:moveTo>
                        <a:cubicBezTo>
                          <a:pt x="5900" y="0"/>
                          <a:pt x="5841" y="16"/>
                          <a:pt x="5797" y="51"/>
                        </a:cubicBezTo>
                        <a:cubicBezTo>
                          <a:pt x="5409" y="440"/>
                          <a:pt x="5279" y="1249"/>
                          <a:pt x="5409" y="1800"/>
                        </a:cubicBezTo>
                        <a:cubicBezTo>
                          <a:pt x="5538" y="2350"/>
                          <a:pt x="5668" y="2739"/>
                          <a:pt x="6089" y="3160"/>
                        </a:cubicBezTo>
                        <a:cubicBezTo>
                          <a:pt x="3368" y="3289"/>
                          <a:pt x="1" y="5168"/>
                          <a:pt x="551" y="8276"/>
                        </a:cubicBezTo>
                        <a:cubicBezTo>
                          <a:pt x="940" y="11094"/>
                          <a:pt x="3530" y="13134"/>
                          <a:pt x="6089" y="14073"/>
                        </a:cubicBezTo>
                        <a:cubicBezTo>
                          <a:pt x="7625" y="14670"/>
                          <a:pt x="9268" y="14899"/>
                          <a:pt x="10938" y="14899"/>
                        </a:cubicBezTo>
                        <a:cubicBezTo>
                          <a:pt x="13068" y="14899"/>
                          <a:pt x="15242" y="14527"/>
                          <a:pt x="17293" y="14073"/>
                        </a:cubicBezTo>
                        <a:cubicBezTo>
                          <a:pt x="17653" y="14073"/>
                          <a:pt x="17569" y="13379"/>
                          <a:pt x="17220" y="13379"/>
                        </a:cubicBezTo>
                        <a:cubicBezTo>
                          <a:pt x="17192" y="13379"/>
                          <a:pt x="17162" y="13383"/>
                          <a:pt x="17131" y="13393"/>
                        </a:cubicBezTo>
                        <a:cubicBezTo>
                          <a:pt x="15251" y="13613"/>
                          <a:pt x="13169" y="13896"/>
                          <a:pt x="11115" y="13896"/>
                        </a:cubicBezTo>
                        <a:cubicBezTo>
                          <a:pt x="8038" y="13896"/>
                          <a:pt x="5025" y="13262"/>
                          <a:pt x="2850" y="10835"/>
                        </a:cubicBezTo>
                        <a:cubicBezTo>
                          <a:pt x="1911" y="9636"/>
                          <a:pt x="1102" y="8147"/>
                          <a:pt x="1749" y="6657"/>
                        </a:cubicBezTo>
                        <a:cubicBezTo>
                          <a:pt x="2429" y="5297"/>
                          <a:pt x="3919" y="4488"/>
                          <a:pt x="5409" y="4229"/>
                        </a:cubicBezTo>
                        <a:cubicBezTo>
                          <a:pt x="5686" y="4187"/>
                          <a:pt x="5961" y="4167"/>
                          <a:pt x="6233" y="4167"/>
                        </a:cubicBezTo>
                        <a:cubicBezTo>
                          <a:pt x="8719" y="4167"/>
                          <a:pt x="10896" y="5853"/>
                          <a:pt x="11626" y="8276"/>
                        </a:cubicBezTo>
                        <a:cubicBezTo>
                          <a:pt x="11724" y="8485"/>
                          <a:pt x="11902" y="8573"/>
                          <a:pt x="12078" y="8573"/>
                        </a:cubicBezTo>
                        <a:cubicBezTo>
                          <a:pt x="12364" y="8573"/>
                          <a:pt x="12646" y="8339"/>
                          <a:pt x="12565" y="8017"/>
                        </a:cubicBezTo>
                        <a:cubicBezTo>
                          <a:pt x="11756" y="5427"/>
                          <a:pt x="9586" y="3548"/>
                          <a:pt x="6898" y="3289"/>
                        </a:cubicBezTo>
                        <a:lnTo>
                          <a:pt x="6898" y="2998"/>
                        </a:lnTo>
                        <a:cubicBezTo>
                          <a:pt x="6477" y="2609"/>
                          <a:pt x="6218" y="2188"/>
                          <a:pt x="6218" y="1670"/>
                        </a:cubicBezTo>
                        <a:cubicBezTo>
                          <a:pt x="6089" y="1120"/>
                          <a:pt x="6348" y="731"/>
                          <a:pt x="6348" y="310"/>
                        </a:cubicBezTo>
                        <a:cubicBezTo>
                          <a:pt x="6348" y="121"/>
                          <a:pt x="6139" y="0"/>
                          <a:pt x="59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lIns="91425" tIns="91425" rIns="91425" bIns="91425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 panose="020B0604020202020204"/>
                      <a:buNone/>
                      <a:defRPr/>
                    </a:pPr>
                    <a:endParaRPr sz="2490" kern="0"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0" name="Google Shape;328;p52"/>
                  <p:cNvSpPr/>
                  <p:nvPr/>
                </p:nvSpPr>
                <p:spPr>
                  <a:xfrm>
                    <a:off x="4582647" y="4686287"/>
                    <a:ext cx="78575" cy="1154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4" h="3955" extrusionOk="0">
                        <a:moveTo>
                          <a:pt x="680" y="0"/>
                        </a:moveTo>
                        <a:cubicBezTo>
                          <a:pt x="526" y="0"/>
                          <a:pt x="389" y="97"/>
                          <a:pt x="389" y="292"/>
                        </a:cubicBezTo>
                        <a:cubicBezTo>
                          <a:pt x="0" y="1522"/>
                          <a:pt x="939" y="3141"/>
                          <a:pt x="1878" y="3821"/>
                        </a:cubicBezTo>
                        <a:cubicBezTo>
                          <a:pt x="1980" y="3915"/>
                          <a:pt x="2087" y="3954"/>
                          <a:pt x="2185" y="3954"/>
                        </a:cubicBezTo>
                        <a:cubicBezTo>
                          <a:pt x="2496" y="3954"/>
                          <a:pt x="2724" y="3566"/>
                          <a:pt x="2429" y="3271"/>
                        </a:cubicBezTo>
                        <a:cubicBezTo>
                          <a:pt x="2008" y="2850"/>
                          <a:pt x="1749" y="2461"/>
                          <a:pt x="1490" y="1911"/>
                        </a:cubicBezTo>
                        <a:cubicBezTo>
                          <a:pt x="1328" y="1393"/>
                          <a:pt x="1198" y="842"/>
                          <a:pt x="1069" y="292"/>
                        </a:cubicBezTo>
                        <a:cubicBezTo>
                          <a:pt x="1004" y="97"/>
                          <a:pt x="834" y="0"/>
                          <a:pt x="68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lIns="91425" tIns="91425" rIns="91425" bIns="91425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 panose="020B0604020202020204"/>
                      <a:buNone/>
                      <a:defRPr/>
                    </a:pPr>
                    <a:endParaRPr sz="2490" kern="0"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1" name="Google Shape;329;p52"/>
                  <p:cNvSpPr/>
                  <p:nvPr/>
                </p:nvSpPr>
                <p:spPr>
                  <a:xfrm>
                    <a:off x="4669555" y="4882740"/>
                    <a:ext cx="77385" cy="631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6" h="2219" extrusionOk="0">
                        <a:moveTo>
                          <a:pt x="1282" y="0"/>
                        </a:moveTo>
                        <a:cubicBezTo>
                          <a:pt x="648" y="0"/>
                          <a:pt x="0" y="624"/>
                          <a:pt x="386" y="1247"/>
                        </a:cubicBezTo>
                        <a:cubicBezTo>
                          <a:pt x="435" y="1346"/>
                          <a:pt x="527" y="1388"/>
                          <a:pt x="613" y="1388"/>
                        </a:cubicBezTo>
                        <a:cubicBezTo>
                          <a:pt x="752" y="1388"/>
                          <a:pt x="875" y="1277"/>
                          <a:pt x="774" y="1117"/>
                        </a:cubicBezTo>
                        <a:cubicBezTo>
                          <a:pt x="584" y="713"/>
                          <a:pt x="971" y="466"/>
                          <a:pt x="1292" y="466"/>
                        </a:cubicBezTo>
                        <a:cubicBezTo>
                          <a:pt x="1408" y="466"/>
                          <a:pt x="1515" y="498"/>
                          <a:pt x="1584" y="567"/>
                        </a:cubicBezTo>
                        <a:cubicBezTo>
                          <a:pt x="2135" y="826"/>
                          <a:pt x="2135" y="1506"/>
                          <a:pt x="2135" y="1927"/>
                        </a:cubicBezTo>
                        <a:cubicBezTo>
                          <a:pt x="2135" y="2121"/>
                          <a:pt x="2272" y="2218"/>
                          <a:pt x="2410" y="2218"/>
                        </a:cubicBezTo>
                        <a:cubicBezTo>
                          <a:pt x="2547" y="2218"/>
                          <a:pt x="2685" y="2121"/>
                          <a:pt x="2685" y="1927"/>
                        </a:cubicBezTo>
                        <a:cubicBezTo>
                          <a:pt x="2685" y="1247"/>
                          <a:pt x="2264" y="16"/>
                          <a:pt x="1455" y="16"/>
                        </a:cubicBezTo>
                        <a:cubicBezTo>
                          <a:pt x="1398" y="5"/>
                          <a:pt x="1340" y="0"/>
                          <a:pt x="128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lIns="91425" tIns="91425" rIns="91425" bIns="91425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 panose="020B0604020202020204"/>
                      <a:buNone/>
                      <a:defRPr/>
                    </a:pPr>
                    <a:endParaRPr sz="2490" kern="0"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2" name="Google Shape;330;p52"/>
                  <p:cNvSpPr/>
                  <p:nvPr/>
                </p:nvSpPr>
                <p:spPr>
                  <a:xfrm>
                    <a:off x="4757655" y="4898218"/>
                    <a:ext cx="86909" cy="607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2" h="2098" extrusionOk="0">
                        <a:moveTo>
                          <a:pt x="1438" y="1"/>
                        </a:moveTo>
                        <a:cubicBezTo>
                          <a:pt x="590" y="1"/>
                          <a:pt x="1" y="873"/>
                          <a:pt x="122" y="1632"/>
                        </a:cubicBezTo>
                        <a:cubicBezTo>
                          <a:pt x="203" y="1761"/>
                          <a:pt x="341" y="1826"/>
                          <a:pt x="442" y="1826"/>
                        </a:cubicBezTo>
                        <a:cubicBezTo>
                          <a:pt x="543" y="1826"/>
                          <a:pt x="608" y="1761"/>
                          <a:pt x="543" y="1632"/>
                        </a:cubicBezTo>
                        <a:cubicBezTo>
                          <a:pt x="543" y="1138"/>
                          <a:pt x="856" y="539"/>
                          <a:pt x="1319" y="539"/>
                        </a:cubicBezTo>
                        <a:cubicBezTo>
                          <a:pt x="1371" y="539"/>
                          <a:pt x="1426" y="547"/>
                          <a:pt x="1482" y="563"/>
                        </a:cubicBezTo>
                        <a:cubicBezTo>
                          <a:pt x="2033" y="693"/>
                          <a:pt x="2162" y="1211"/>
                          <a:pt x="2033" y="1632"/>
                        </a:cubicBezTo>
                        <a:cubicBezTo>
                          <a:pt x="2033" y="1885"/>
                          <a:pt x="2253" y="2098"/>
                          <a:pt x="2452" y="2098"/>
                        </a:cubicBezTo>
                        <a:cubicBezTo>
                          <a:pt x="2557" y="2098"/>
                          <a:pt x="2657" y="2037"/>
                          <a:pt x="2713" y="1891"/>
                        </a:cubicBezTo>
                        <a:cubicBezTo>
                          <a:pt x="2972" y="1211"/>
                          <a:pt x="2421" y="142"/>
                          <a:pt x="1612" y="13"/>
                        </a:cubicBezTo>
                        <a:cubicBezTo>
                          <a:pt x="1553" y="5"/>
                          <a:pt x="1495" y="1"/>
                          <a:pt x="143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lIns="91425" tIns="91425" rIns="91425" bIns="91425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 panose="020B0604020202020204"/>
                      <a:buNone/>
                      <a:defRPr/>
                    </a:pPr>
                    <a:endParaRPr sz="2490" kern="0"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  <p:sp>
                <p:nvSpPr>
                  <p:cNvPr id="43" name="Google Shape;331;p52"/>
                  <p:cNvSpPr/>
                  <p:nvPr/>
                </p:nvSpPr>
                <p:spPr>
                  <a:xfrm>
                    <a:off x="5529122" y="4905362"/>
                    <a:ext cx="376209" cy="2047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05" h="7070" extrusionOk="0">
                        <a:moveTo>
                          <a:pt x="12384" y="1"/>
                        </a:moveTo>
                        <a:cubicBezTo>
                          <a:pt x="12333" y="1"/>
                          <a:pt x="12280" y="9"/>
                          <a:pt x="12227" y="25"/>
                        </a:cubicBezTo>
                        <a:cubicBezTo>
                          <a:pt x="9934" y="1185"/>
                          <a:pt x="7736" y="1544"/>
                          <a:pt x="5370" y="1544"/>
                        </a:cubicBezTo>
                        <a:cubicBezTo>
                          <a:pt x="4962" y="1544"/>
                          <a:pt x="4550" y="1534"/>
                          <a:pt x="4131" y="1514"/>
                        </a:cubicBezTo>
                        <a:cubicBezTo>
                          <a:pt x="3613" y="1514"/>
                          <a:pt x="3451" y="2324"/>
                          <a:pt x="4002" y="2324"/>
                        </a:cubicBezTo>
                        <a:cubicBezTo>
                          <a:pt x="4641" y="2435"/>
                          <a:pt x="5290" y="2487"/>
                          <a:pt x="5943" y="2487"/>
                        </a:cubicBezTo>
                        <a:cubicBezTo>
                          <a:pt x="7769" y="2487"/>
                          <a:pt x="9628" y="2077"/>
                          <a:pt x="11418" y="1385"/>
                        </a:cubicBezTo>
                        <a:lnTo>
                          <a:pt x="11418" y="1385"/>
                        </a:lnTo>
                        <a:cubicBezTo>
                          <a:pt x="9279" y="4578"/>
                          <a:pt x="5785" y="6341"/>
                          <a:pt x="2041" y="6341"/>
                        </a:cubicBezTo>
                        <a:cubicBezTo>
                          <a:pt x="1532" y="6341"/>
                          <a:pt x="1019" y="6308"/>
                          <a:pt x="505" y="6242"/>
                        </a:cubicBezTo>
                        <a:cubicBezTo>
                          <a:pt x="473" y="6228"/>
                          <a:pt x="441" y="6222"/>
                          <a:pt x="411" y="6222"/>
                        </a:cubicBezTo>
                        <a:cubicBezTo>
                          <a:pt x="165" y="6222"/>
                          <a:pt x="0" y="6649"/>
                          <a:pt x="375" y="6793"/>
                        </a:cubicBezTo>
                        <a:cubicBezTo>
                          <a:pt x="1155" y="6980"/>
                          <a:pt x="1941" y="7069"/>
                          <a:pt x="2721" y="7069"/>
                        </a:cubicBezTo>
                        <a:cubicBezTo>
                          <a:pt x="6928" y="7069"/>
                          <a:pt x="10947" y="4475"/>
                          <a:pt x="12778" y="705"/>
                        </a:cubicBezTo>
                        <a:cubicBezTo>
                          <a:pt x="13004" y="365"/>
                          <a:pt x="12736" y="1"/>
                          <a:pt x="1238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lIns="91425" tIns="91425" rIns="91425" bIns="91425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 panose="020B0604020202020204"/>
                      <a:buNone/>
                      <a:defRPr/>
                    </a:pPr>
                    <a:endParaRPr sz="2490" kern="0"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endParaRPr>
                  </a:p>
                </p:txBody>
              </p:sp>
            </p:grpSp>
            <p:sp>
              <p:nvSpPr>
                <p:cNvPr id="36" name="Google Shape;332;p52"/>
                <p:cNvSpPr/>
                <p:nvPr/>
              </p:nvSpPr>
              <p:spPr>
                <a:xfrm>
                  <a:off x="5939856" y="5012518"/>
                  <a:ext cx="289300" cy="98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7" h="3430" extrusionOk="0">
                      <a:moveTo>
                        <a:pt x="786" y="0"/>
                      </a:moveTo>
                      <a:cubicBezTo>
                        <a:pt x="495" y="259"/>
                        <a:pt x="365" y="518"/>
                        <a:pt x="106" y="680"/>
                      </a:cubicBezTo>
                      <a:cubicBezTo>
                        <a:pt x="1" y="892"/>
                        <a:pt x="154" y="1103"/>
                        <a:pt x="284" y="1103"/>
                      </a:cubicBezTo>
                      <a:cubicBezTo>
                        <a:pt x="313" y="1103"/>
                        <a:pt x="342" y="1093"/>
                        <a:pt x="365" y="1069"/>
                      </a:cubicBezTo>
                      <a:cubicBezTo>
                        <a:pt x="564" y="902"/>
                        <a:pt x="738" y="833"/>
                        <a:pt x="895" y="833"/>
                      </a:cubicBezTo>
                      <a:cubicBezTo>
                        <a:pt x="1379" y="833"/>
                        <a:pt x="1691" y="1494"/>
                        <a:pt x="1985" y="2008"/>
                      </a:cubicBezTo>
                      <a:cubicBezTo>
                        <a:pt x="2406" y="2429"/>
                        <a:pt x="2794" y="2947"/>
                        <a:pt x="3345" y="3238"/>
                      </a:cubicBezTo>
                      <a:cubicBezTo>
                        <a:pt x="3624" y="3372"/>
                        <a:pt x="3822" y="3429"/>
                        <a:pt x="3984" y="3429"/>
                      </a:cubicBezTo>
                      <a:cubicBezTo>
                        <a:pt x="4293" y="3429"/>
                        <a:pt x="4473" y="3223"/>
                        <a:pt x="4834" y="2947"/>
                      </a:cubicBezTo>
                      <a:cubicBezTo>
                        <a:pt x="4996" y="2843"/>
                        <a:pt x="5168" y="2803"/>
                        <a:pt x="5349" y="2803"/>
                      </a:cubicBezTo>
                      <a:cubicBezTo>
                        <a:pt x="5971" y="2803"/>
                        <a:pt x="6691" y="3280"/>
                        <a:pt x="7425" y="3280"/>
                      </a:cubicBezTo>
                      <a:cubicBezTo>
                        <a:pt x="7544" y="3280"/>
                        <a:pt x="7662" y="3267"/>
                        <a:pt x="7781" y="3238"/>
                      </a:cubicBezTo>
                      <a:cubicBezTo>
                        <a:pt x="8720" y="3109"/>
                        <a:pt x="9400" y="2688"/>
                        <a:pt x="9821" y="1878"/>
                      </a:cubicBezTo>
                      <a:cubicBezTo>
                        <a:pt x="10007" y="1600"/>
                        <a:pt x="9710" y="1371"/>
                        <a:pt x="9480" y="1371"/>
                      </a:cubicBezTo>
                      <a:cubicBezTo>
                        <a:pt x="9388" y="1371"/>
                        <a:pt x="9307" y="1407"/>
                        <a:pt x="9271" y="1490"/>
                      </a:cubicBezTo>
                      <a:cubicBezTo>
                        <a:pt x="8755" y="2219"/>
                        <a:pt x="8200" y="2509"/>
                        <a:pt x="7600" y="2509"/>
                      </a:cubicBezTo>
                      <a:cubicBezTo>
                        <a:pt x="7108" y="2509"/>
                        <a:pt x="6587" y="2314"/>
                        <a:pt x="6032" y="2008"/>
                      </a:cubicBezTo>
                      <a:cubicBezTo>
                        <a:pt x="5644" y="1878"/>
                        <a:pt x="5352" y="1749"/>
                        <a:pt x="4964" y="1749"/>
                      </a:cubicBezTo>
                      <a:cubicBezTo>
                        <a:pt x="4258" y="1944"/>
                        <a:pt x="4375" y="2523"/>
                        <a:pt x="3913" y="2523"/>
                      </a:cubicBezTo>
                      <a:cubicBezTo>
                        <a:pt x="3760" y="2523"/>
                        <a:pt x="3544" y="2460"/>
                        <a:pt x="3215" y="2299"/>
                      </a:cubicBezTo>
                      <a:cubicBezTo>
                        <a:pt x="2406" y="1878"/>
                        <a:pt x="1725" y="680"/>
                        <a:pt x="11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7" name="Google Shape;333;p52"/>
                <p:cNvSpPr/>
                <p:nvPr/>
              </p:nvSpPr>
              <p:spPr>
                <a:xfrm>
                  <a:off x="4082622" y="5010137"/>
                  <a:ext cx="420258" cy="9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6" h="3322" extrusionOk="0">
                      <a:moveTo>
                        <a:pt x="14142" y="0"/>
                      </a:moveTo>
                      <a:cubicBezTo>
                        <a:pt x="14042" y="0"/>
                        <a:pt x="13943" y="59"/>
                        <a:pt x="13895" y="213"/>
                      </a:cubicBezTo>
                      <a:cubicBezTo>
                        <a:pt x="13567" y="742"/>
                        <a:pt x="13161" y="1664"/>
                        <a:pt x="12309" y="1664"/>
                      </a:cubicBezTo>
                      <a:cubicBezTo>
                        <a:pt x="12067" y="1664"/>
                        <a:pt x="11789" y="1590"/>
                        <a:pt x="11467" y="1411"/>
                      </a:cubicBezTo>
                      <a:cubicBezTo>
                        <a:pt x="11175" y="1281"/>
                        <a:pt x="11046" y="1022"/>
                        <a:pt x="10786" y="763"/>
                      </a:cubicBezTo>
                      <a:cubicBezTo>
                        <a:pt x="10578" y="648"/>
                        <a:pt x="10321" y="548"/>
                        <a:pt x="10037" y="548"/>
                      </a:cubicBezTo>
                      <a:cubicBezTo>
                        <a:pt x="9923" y="548"/>
                        <a:pt x="9806" y="564"/>
                        <a:pt x="9685" y="601"/>
                      </a:cubicBezTo>
                      <a:cubicBezTo>
                        <a:pt x="8617" y="763"/>
                        <a:pt x="7937" y="1702"/>
                        <a:pt x="6868" y="1702"/>
                      </a:cubicBezTo>
                      <a:cubicBezTo>
                        <a:pt x="6166" y="1702"/>
                        <a:pt x="5465" y="1386"/>
                        <a:pt x="4848" y="1386"/>
                      </a:cubicBezTo>
                      <a:cubicBezTo>
                        <a:pt x="4753" y="1386"/>
                        <a:pt x="4660" y="1394"/>
                        <a:pt x="4569" y="1411"/>
                      </a:cubicBezTo>
                      <a:cubicBezTo>
                        <a:pt x="4018" y="1411"/>
                        <a:pt x="3630" y="1702"/>
                        <a:pt x="3209" y="1961"/>
                      </a:cubicBezTo>
                      <a:cubicBezTo>
                        <a:pt x="2926" y="2191"/>
                        <a:pt x="2798" y="2295"/>
                        <a:pt x="2608" y="2295"/>
                      </a:cubicBezTo>
                      <a:cubicBezTo>
                        <a:pt x="2450" y="2295"/>
                        <a:pt x="2249" y="2223"/>
                        <a:pt x="1881" y="2091"/>
                      </a:cubicBezTo>
                      <a:cubicBezTo>
                        <a:pt x="1752" y="1961"/>
                        <a:pt x="1590" y="1832"/>
                        <a:pt x="1331" y="1702"/>
                      </a:cubicBezTo>
                      <a:cubicBezTo>
                        <a:pt x="1260" y="1689"/>
                        <a:pt x="1189" y="1682"/>
                        <a:pt x="1119" y="1682"/>
                      </a:cubicBezTo>
                      <a:cubicBezTo>
                        <a:pt x="520" y="1682"/>
                        <a:pt x="1" y="2162"/>
                        <a:pt x="262" y="2771"/>
                      </a:cubicBezTo>
                      <a:cubicBezTo>
                        <a:pt x="262" y="3014"/>
                        <a:pt x="420" y="3125"/>
                        <a:pt x="597" y="3125"/>
                      </a:cubicBezTo>
                      <a:cubicBezTo>
                        <a:pt x="819" y="3125"/>
                        <a:pt x="1072" y="2949"/>
                        <a:pt x="1072" y="2641"/>
                      </a:cubicBezTo>
                      <a:cubicBezTo>
                        <a:pt x="1072" y="2900"/>
                        <a:pt x="2140" y="3321"/>
                        <a:pt x="2399" y="3321"/>
                      </a:cubicBezTo>
                      <a:cubicBezTo>
                        <a:pt x="2950" y="3321"/>
                        <a:pt x="3209" y="3030"/>
                        <a:pt x="3630" y="2771"/>
                      </a:cubicBezTo>
                      <a:cubicBezTo>
                        <a:pt x="4134" y="2485"/>
                        <a:pt x="4524" y="2394"/>
                        <a:pt x="4897" y="2394"/>
                      </a:cubicBezTo>
                      <a:cubicBezTo>
                        <a:pt x="5412" y="2394"/>
                        <a:pt x="5896" y="2566"/>
                        <a:pt x="6609" y="2641"/>
                      </a:cubicBezTo>
                      <a:cubicBezTo>
                        <a:pt x="7257" y="2641"/>
                        <a:pt x="7678" y="2512"/>
                        <a:pt x="8358" y="2220"/>
                      </a:cubicBezTo>
                      <a:cubicBezTo>
                        <a:pt x="8876" y="1832"/>
                        <a:pt x="9038" y="1702"/>
                        <a:pt x="9847" y="1702"/>
                      </a:cubicBezTo>
                      <a:cubicBezTo>
                        <a:pt x="10786" y="1832"/>
                        <a:pt x="10495" y="1961"/>
                        <a:pt x="11175" y="2382"/>
                      </a:cubicBezTo>
                      <a:cubicBezTo>
                        <a:pt x="11467" y="2512"/>
                        <a:pt x="11855" y="2641"/>
                        <a:pt x="12276" y="2641"/>
                      </a:cubicBezTo>
                      <a:cubicBezTo>
                        <a:pt x="13474" y="2512"/>
                        <a:pt x="14025" y="1411"/>
                        <a:pt x="14413" y="342"/>
                      </a:cubicBezTo>
                      <a:cubicBezTo>
                        <a:pt x="14496" y="178"/>
                        <a:pt x="14317" y="0"/>
                        <a:pt x="141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grpSp>
            <p:nvGrpSpPr>
              <p:cNvPr id="21" name="Google Shape;334;p52"/>
              <p:cNvGrpSpPr/>
              <p:nvPr/>
            </p:nvGrpSpPr>
            <p:grpSpPr bwMode="auto">
              <a:xfrm rot="1048584">
                <a:off x="3285498" y="49831"/>
                <a:ext cx="367750" cy="434041"/>
                <a:chOff x="3285664" y="49900"/>
                <a:chExt cx="367765" cy="434059"/>
              </a:xfrm>
            </p:grpSpPr>
            <p:sp>
              <p:nvSpPr>
                <p:cNvPr id="33" name="Google Shape;335;p52"/>
                <p:cNvSpPr/>
                <p:nvPr/>
              </p:nvSpPr>
              <p:spPr>
                <a:xfrm>
                  <a:off x="3391501" y="49900"/>
                  <a:ext cx="261928" cy="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8231" extrusionOk="0">
                      <a:moveTo>
                        <a:pt x="8477" y="1"/>
                      </a:moveTo>
                      <a:cubicBezTo>
                        <a:pt x="8386" y="1"/>
                        <a:pt x="8291" y="26"/>
                        <a:pt x="8204" y="84"/>
                      </a:cubicBezTo>
                      <a:cubicBezTo>
                        <a:pt x="6164" y="1833"/>
                        <a:pt x="4804" y="4423"/>
                        <a:pt x="4286" y="6982"/>
                      </a:cubicBezTo>
                      <a:cubicBezTo>
                        <a:pt x="3185" y="5622"/>
                        <a:pt x="1987" y="4261"/>
                        <a:pt x="627" y="3063"/>
                      </a:cubicBezTo>
                      <a:cubicBezTo>
                        <a:pt x="579" y="3039"/>
                        <a:pt x="526" y="3029"/>
                        <a:pt x="473" y="3029"/>
                      </a:cubicBezTo>
                      <a:cubicBezTo>
                        <a:pt x="237" y="3029"/>
                        <a:pt x="0" y="3240"/>
                        <a:pt x="238" y="3452"/>
                      </a:cubicBezTo>
                      <a:cubicBezTo>
                        <a:pt x="1728" y="4941"/>
                        <a:pt x="3055" y="6431"/>
                        <a:pt x="4157" y="8050"/>
                      </a:cubicBezTo>
                      <a:cubicBezTo>
                        <a:pt x="4273" y="8167"/>
                        <a:pt x="4416" y="8231"/>
                        <a:pt x="4537" y="8231"/>
                      </a:cubicBezTo>
                      <a:cubicBezTo>
                        <a:pt x="4686" y="8231"/>
                        <a:pt x="4804" y="8135"/>
                        <a:pt x="4804" y="7921"/>
                      </a:cubicBezTo>
                      <a:cubicBezTo>
                        <a:pt x="5355" y="5071"/>
                        <a:pt x="6715" y="2642"/>
                        <a:pt x="8723" y="635"/>
                      </a:cubicBezTo>
                      <a:cubicBezTo>
                        <a:pt x="9049" y="308"/>
                        <a:pt x="8791" y="1"/>
                        <a:pt x="84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4" name="Google Shape;336;p52"/>
                <p:cNvSpPr/>
                <p:nvPr/>
              </p:nvSpPr>
              <p:spPr>
                <a:xfrm>
                  <a:off x="3285664" y="389896"/>
                  <a:ext cx="139298" cy="94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3242" extrusionOk="0">
                      <a:moveTo>
                        <a:pt x="280" y="1"/>
                      </a:moveTo>
                      <a:cubicBezTo>
                        <a:pt x="150" y="1"/>
                        <a:pt x="1" y="190"/>
                        <a:pt x="105" y="295"/>
                      </a:cubicBezTo>
                      <a:cubicBezTo>
                        <a:pt x="915" y="1234"/>
                        <a:pt x="1725" y="2044"/>
                        <a:pt x="2405" y="3145"/>
                      </a:cubicBezTo>
                      <a:cubicBezTo>
                        <a:pt x="2469" y="3210"/>
                        <a:pt x="2566" y="3242"/>
                        <a:pt x="2668" y="3242"/>
                      </a:cubicBezTo>
                      <a:cubicBezTo>
                        <a:pt x="2769" y="3242"/>
                        <a:pt x="2874" y="3210"/>
                        <a:pt x="2955" y="3145"/>
                      </a:cubicBezTo>
                      <a:cubicBezTo>
                        <a:pt x="3473" y="2465"/>
                        <a:pt x="4153" y="1655"/>
                        <a:pt x="4704" y="846"/>
                      </a:cubicBezTo>
                      <a:cubicBezTo>
                        <a:pt x="4803" y="621"/>
                        <a:pt x="4500" y="340"/>
                        <a:pt x="4296" y="340"/>
                      </a:cubicBezTo>
                      <a:cubicBezTo>
                        <a:pt x="4235" y="340"/>
                        <a:pt x="4183" y="365"/>
                        <a:pt x="4153" y="425"/>
                      </a:cubicBezTo>
                      <a:cubicBezTo>
                        <a:pt x="3603" y="1105"/>
                        <a:pt x="3085" y="1785"/>
                        <a:pt x="2664" y="2465"/>
                      </a:cubicBezTo>
                      <a:cubicBezTo>
                        <a:pt x="1854" y="1655"/>
                        <a:pt x="1174" y="846"/>
                        <a:pt x="364" y="36"/>
                      </a:cubicBezTo>
                      <a:cubicBezTo>
                        <a:pt x="340" y="11"/>
                        <a:pt x="310" y="1"/>
                        <a:pt x="2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22" name="Google Shape;337;p52"/>
              <p:cNvSpPr/>
              <p:nvPr/>
            </p:nvSpPr>
            <p:spPr>
              <a:xfrm>
                <a:off x="7589937" y="578640"/>
                <a:ext cx="210724" cy="175022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6046" extrusionOk="0">
                    <a:moveTo>
                      <a:pt x="348" y="1"/>
                    </a:moveTo>
                    <a:cubicBezTo>
                      <a:pt x="151" y="1"/>
                      <a:pt x="1" y="184"/>
                      <a:pt x="207" y="367"/>
                    </a:cubicBezTo>
                    <a:cubicBezTo>
                      <a:pt x="1146" y="2116"/>
                      <a:pt x="2085" y="3897"/>
                      <a:pt x="2765" y="5775"/>
                    </a:cubicBezTo>
                    <a:cubicBezTo>
                      <a:pt x="2845" y="5935"/>
                      <a:pt x="2975" y="6046"/>
                      <a:pt x="3131" y="6046"/>
                    </a:cubicBezTo>
                    <a:cubicBezTo>
                      <a:pt x="3227" y="6046"/>
                      <a:pt x="3334" y="6004"/>
                      <a:pt x="3445" y="5905"/>
                    </a:cubicBezTo>
                    <a:cubicBezTo>
                      <a:pt x="4514" y="4286"/>
                      <a:pt x="5583" y="2925"/>
                      <a:pt x="7072" y="1727"/>
                    </a:cubicBezTo>
                    <a:cubicBezTo>
                      <a:pt x="7291" y="1508"/>
                      <a:pt x="7048" y="989"/>
                      <a:pt x="6713" y="989"/>
                    </a:cubicBezTo>
                    <a:cubicBezTo>
                      <a:pt x="6652" y="989"/>
                      <a:pt x="6587" y="1007"/>
                      <a:pt x="6522" y="1047"/>
                    </a:cubicBezTo>
                    <a:cubicBezTo>
                      <a:pt x="5194" y="2116"/>
                      <a:pt x="3963" y="3476"/>
                      <a:pt x="3154" y="4966"/>
                    </a:cubicBezTo>
                    <a:cubicBezTo>
                      <a:pt x="2344" y="3217"/>
                      <a:pt x="1535" y="1727"/>
                      <a:pt x="596" y="108"/>
                    </a:cubicBezTo>
                    <a:cubicBezTo>
                      <a:pt x="520" y="32"/>
                      <a:pt x="430" y="1"/>
                      <a:pt x="3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  <a:defRPr/>
                </a:pPr>
                <a:endParaRPr sz="2490" kern="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" name="Google Shape;338;p52"/>
              <p:cNvSpPr/>
              <p:nvPr/>
            </p:nvSpPr>
            <p:spPr>
              <a:xfrm>
                <a:off x="7155391" y="184545"/>
                <a:ext cx="117863" cy="90487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151" extrusionOk="0">
                    <a:moveTo>
                      <a:pt x="3599" y="1"/>
                    </a:moveTo>
                    <a:cubicBezTo>
                      <a:pt x="3514" y="1"/>
                      <a:pt x="3423" y="26"/>
                      <a:pt x="3333" y="86"/>
                    </a:cubicBezTo>
                    <a:cubicBezTo>
                      <a:pt x="2653" y="766"/>
                      <a:pt x="2103" y="1446"/>
                      <a:pt x="1714" y="2385"/>
                    </a:cubicBezTo>
                    <a:cubicBezTo>
                      <a:pt x="1164" y="1835"/>
                      <a:pt x="775" y="1316"/>
                      <a:pt x="354" y="636"/>
                    </a:cubicBezTo>
                    <a:cubicBezTo>
                      <a:pt x="320" y="602"/>
                      <a:pt x="276" y="586"/>
                      <a:pt x="232" y="586"/>
                    </a:cubicBezTo>
                    <a:cubicBezTo>
                      <a:pt x="114" y="586"/>
                      <a:pt x="0" y="706"/>
                      <a:pt x="95" y="895"/>
                    </a:cubicBezTo>
                    <a:cubicBezTo>
                      <a:pt x="484" y="1705"/>
                      <a:pt x="1034" y="2385"/>
                      <a:pt x="1585" y="3065"/>
                    </a:cubicBezTo>
                    <a:cubicBezTo>
                      <a:pt x="1638" y="3119"/>
                      <a:pt x="1714" y="3150"/>
                      <a:pt x="1794" y="3150"/>
                    </a:cubicBezTo>
                    <a:cubicBezTo>
                      <a:pt x="1907" y="3150"/>
                      <a:pt x="2027" y="3087"/>
                      <a:pt x="2103" y="2936"/>
                    </a:cubicBezTo>
                    <a:cubicBezTo>
                      <a:pt x="2524" y="1964"/>
                      <a:pt x="3074" y="1316"/>
                      <a:pt x="3884" y="507"/>
                    </a:cubicBezTo>
                    <a:cubicBezTo>
                      <a:pt x="4083" y="283"/>
                      <a:pt x="3880" y="1"/>
                      <a:pt x="35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  <a:defRPr/>
                </a:pPr>
                <a:endParaRPr sz="2490" kern="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" name="Google Shape;339;p52"/>
              <p:cNvSpPr/>
              <p:nvPr/>
            </p:nvSpPr>
            <p:spPr>
              <a:xfrm>
                <a:off x="8566175" y="1774025"/>
                <a:ext cx="204772" cy="155972"/>
              </a:xfrm>
              <a:custGeom>
                <a:avLst/>
                <a:gdLst/>
                <a:ahLst/>
                <a:cxnLst/>
                <a:rect l="l" t="t" r="r" b="b"/>
                <a:pathLst>
                  <a:path w="7080" h="5355" extrusionOk="0">
                    <a:moveTo>
                      <a:pt x="6552" y="0"/>
                    </a:moveTo>
                    <a:cubicBezTo>
                      <a:pt x="6513" y="0"/>
                      <a:pt x="6474" y="8"/>
                      <a:pt x="6439" y="26"/>
                    </a:cubicBezTo>
                    <a:cubicBezTo>
                      <a:pt x="5079" y="706"/>
                      <a:pt x="4010" y="2034"/>
                      <a:pt x="3330" y="3264"/>
                    </a:cubicBezTo>
                    <a:cubicBezTo>
                      <a:pt x="3201" y="3523"/>
                      <a:pt x="2780" y="4203"/>
                      <a:pt x="2650" y="4333"/>
                    </a:cubicBezTo>
                    <a:cubicBezTo>
                      <a:pt x="2548" y="4415"/>
                      <a:pt x="2467" y="4451"/>
                      <a:pt x="2399" y="4451"/>
                    </a:cubicBezTo>
                    <a:cubicBezTo>
                      <a:pt x="2121" y="4451"/>
                      <a:pt x="2075" y="3862"/>
                      <a:pt x="1841" y="3523"/>
                    </a:cubicBezTo>
                    <a:cubicBezTo>
                      <a:pt x="1452" y="2455"/>
                      <a:pt x="1031" y="1354"/>
                      <a:pt x="513" y="285"/>
                    </a:cubicBezTo>
                    <a:cubicBezTo>
                      <a:pt x="465" y="209"/>
                      <a:pt x="399" y="178"/>
                      <a:pt x="331" y="178"/>
                    </a:cubicBezTo>
                    <a:cubicBezTo>
                      <a:pt x="168" y="178"/>
                      <a:pt x="0" y="361"/>
                      <a:pt x="92" y="544"/>
                    </a:cubicBezTo>
                    <a:cubicBezTo>
                      <a:pt x="642" y="1904"/>
                      <a:pt x="1031" y="3523"/>
                      <a:pt x="1711" y="4754"/>
                    </a:cubicBezTo>
                    <a:cubicBezTo>
                      <a:pt x="1918" y="4961"/>
                      <a:pt x="2146" y="5355"/>
                      <a:pt x="2494" y="5355"/>
                    </a:cubicBezTo>
                    <a:cubicBezTo>
                      <a:pt x="2581" y="5355"/>
                      <a:pt x="2676" y="5330"/>
                      <a:pt x="2780" y="5272"/>
                    </a:cubicBezTo>
                    <a:cubicBezTo>
                      <a:pt x="3330" y="5142"/>
                      <a:pt x="3751" y="4074"/>
                      <a:pt x="4010" y="3523"/>
                    </a:cubicBezTo>
                    <a:cubicBezTo>
                      <a:pt x="4820" y="2325"/>
                      <a:pt x="5888" y="1515"/>
                      <a:pt x="6828" y="544"/>
                    </a:cubicBezTo>
                    <a:cubicBezTo>
                      <a:pt x="7079" y="320"/>
                      <a:pt x="6800" y="0"/>
                      <a:pt x="65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  <a:defRPr/>
                </a:pPr>
                <a:endParaRPr sz="2490" kern="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" name="Google Shape;340;p52"/>
              <p:cNvSpPr/>
              <p:nvPr/>
            </p:nvSpPr>
            <p:spPr>
              <a:xfrm>
                <a:off x="8754279" y="2091922"/>
                <a:ext cx="121435" cy="91678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3172" extrusionOk="0">
                    <a:moveTo>
                      <a:pt x="334" y="1"/>
                    </a:moveTo>
                    <a:cubicBezTo>
                      <a:pt x="170" y="1"/>
                      <a:pt x="0" y="192"/>
                      <a:pt x="92" y="399"/>
                    </a:cubicBezTo>
                    <a:cubicBezTo>
                      <a:pt x="643" y="1208"/>
                      <a:pt x="1032" y="2148"/>
                      <a:pt x="1582" y="2957"/>
                    </a:cubicBezTo>
                    <a:cubicBezTo>
                      <a:pt x="1582" y="3109"/>
                      <a:pt x="1715" y="3172"/>
                      <a:pt x="1858" y="3172"/>
                    </a:cubicBezTo>
                    <a:cubicBezTo>
                      <a:pt x="1960" y="3172"/>
                      <a:pt x="2066" y="3140"/>
                      <a:pt x="2133" y="3087"/>
                    </a:cubicBezTo>
                    <a:cubicBezTo>
                      <a:pt x="2651" y="2407"/>
                      <a:pt x="3331" y="1727"/>
                      <a:pt x="4011" y="917"/>
                    </a:cubicBezTo>
                    <a:cubicBezTo>
                      <a:pt x="4218" y="710"/>
                      <a:pt x="3928" y="316"/>
                      <a:pt x="3654" y="316"/>
                    </a:cubicBezTo>
                    <a:cubicBezTo>
                      <a:pt x="3586" y="316"/>
                      <a:pt x="3519" y="341"/>
                      <a:pt x="3460" y="399"/>
                    </a:cubicBezTo>
                    <a:cubicBezTo>
                      <a:pt x="2942" y="1079"/>
                      <a:pt x="2392" y="1597"/>
                      <a:pt x="1841" y="2277"/>
                    </a:cubicBezTo>
                    <a:cubicBezTo>
                      <a:pt x="1453" y="1468"/>
                      <a:pt x="1032" y="787"/>
                      <a:pt x="513" y="107"/>
                    </a:cubicBezTo>
                    <a:cubicBezTo>
                      <a:pt x="467" y="33"/>
                      <a:pt x="401" y="1"/>
                      <a:pt x="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  <a:defRPr/>
                </a:pPr>
                <a:endParaRPr sz="2490" kern="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" name="Google Shape;341;p52"/>
              <p:cNvSpPr/>
              <p:nvPr/>
            </p:nvSpPr>
            <p:spPr>
              <a:xfrm>
                <a:off x="8463789" y="3358744"/>
                <a:ext cx="250012" cy="194071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6698" extrusionOk="0">
                    <a:moveTo>
                      <a:pt x="424" y="0"/>
                    </a:moveTo>
                    <a:cubicBezTo>
                      <a:pt x="192" y="0"/>
                      <a:pt x="0" y="300"/>
                      <a:pt x="202" y="502"/>
                    </a:cubicBezTo>
                    <a:cubicBezTo>
                      <a:pt x="1692" y="2381"/>
                      <a:pt x="3311" y="4421"/>
                      <a:pt x="4509" y="6428"/>
                    </a:cubicBezTo>
                    <a:cubicBezTo>
                      <a:pt x="4583" y="6620"/>
                      <a:pt x="4731" y="6698"/>
                      <a:pt x="4870" y="6698"/>
                    </a:cubicBezTo>
                    <a:cubicBezTo>
                      <a:pt x="5036" y="6698"/>
                      <a:pt x="5189" y="6587"/>
                      <a:pt x="5189" y="6428"/>
                    </a:cubicBezTo>
                    <a:cubicBezTo>
                      <a:pt x="5740" y="4291"/>
                      <a:pt x="6808" y="2672"/>
                      <a:pt x="8298" y="1053"/>
                    </a:cubicBezTo>
                    <a:cubicBezTo>
                      <a:pt x="8639" y="817"/>
                      <a:pt x="8343" y="432"/>
                      <a:pt x="7994" y="432"/>
                    </a:cubicBezTo>
                    <a:cubicBezTo>
                      <a:pt x="7912" y="432"/>
                      <a:pt x="7827" y="453"/>
                      <a:pt x="7748" y="502"/>
                    </a:cubicBezTo>
                    <a:cubicBezTo>
                      <a:pt x="6290" y="1862"/>
                      <a:pt x="5189" y="3482"/>
                      <a:pt x="4671" y="5360"/>
                    </a:cubicBezTo>
                    <a:cubicBezTo>
                      <a:pt x="3311" y="3611"/>
                      <a:pt x="2081" y="1862"/>
                      <a:pt x="623" y="81"/>
                    </a:cubicBezTo>
                    <a:cubicBezTo>
                      <a:pt x="559" y="24"/>
                      <a:pt x="490" y="0"/>
                      <a:pt x="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  <a:defRPr/>
                </a:pPr>
                <a:endParaRPr sz="2490" kern="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" name="Google Shape;342;p52"/>
              <p:cNvSpPr/>
              <p:nvPr/>
            </p:nvSpPr>
            <p:spPr>
              <a:xfrm>
                <a:off x="7025623" y="4777966"/>
                <a:ext cx="258346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8933" h="5933" extrusionOk="0">
                    <a:moveTo>
                      <a:pt x="8539" y="0"/>
                    </a:moveTo>
                    <a:cubicBezTo>
                      <a:pt x="8476" y="0"/>
                      <a:pt x="8406" y="22"/>
                      <a:pt x="8332" y="71"/>
                    </a:cubicBezTo>
                    <a:cubicBezTo>
                      <a:pt x="6421" y="1139"/>
                      <a:pt x="4964" y="2888"/>
                      <a:pt x="3863" y="4799"/>
                    </a:cubicBezTo>
                    <a:cubicBezTo>
                      <a:pt x="2924" y="3180"/>
                      <a:pt x="1855" y="1560"/>
                      <a:pt x="625" y="71"/>
                    </a:cubicBezTo>
                    <a:cubicBezTo>
                      <a:pt x="575" y="46"/>
                      <a:pt x="520" y="36"/>
                      <a:pt x="465" y="36"/>
                    </a:cubicBezTo>
                    <a:cubicBezTo>
                      <a:pt x="231" y="36"/>
                      <a:pt x="0" y="225"/>
                      <a:pt x="236" y="330"/>
                    </a:cubicBezTo>
                    <a:cubicBezTo>
                      <a:pt x="1434" y="2079"/>
                      <a:pt x="2665" y="3860"/>
                      <a:pt x="3604" y="5738"/>
                    </a:cubicBezTo>
                    <a:cubicBezTo>
                      <a:pt x="3669" y="5867"/>
                      <a:pt x="3806" y="5932"/>
                      <a:pt x="3944" y="5932"/>
                    </a:cubicBezTo>
                    <a:cubicBezTo>
                      <a:pt x="4082" y="5932"/>
                      <a:pt x="4219" y="5867"/>
                      <a:pt x="4284" y="5738"/>
                    </a:cubicBezTo>
                    <a:cubicBezTo>
                      <a:pt x="5223" y="3568"/>
                      <a:pt x="6713" y="2079"/>
                      <a:pt x="8591" y="621"/>
                    </a:cubicBezTo>
                    <a:cubicBezTo>
                      <a:pt x="8932" y="385"/>
                      <a:pt x="8806" y="0"/>
                      <a:pt x="8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  <a:defRPr/>
                </a:pPr>
                <a:endParaRPr sz="2490" kern="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" name="Google Shape;343;p52"/>
              <p:cNvSpPr/>
              <p:nvPr/>
            </p:nvSpPr>
            <p:spPr>
              <a:xfrm>
                <a:off x="2426588" y="4848212"/>
                <a:ext cx="121435" cy="86916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2994" extrusionOk="0">
                    <a:moveTo>
                      <a:pt x="243" y="1"/>
                    </a:moveTo>
                    <a:cubicBezTo>
                      <a:pt x="120" y="1"/>
                      <a:pt x="1" y="92"/>
                      <a:pt x="92" y="184"/>
                    </a:cubicBezTo>
                    <a:cubicBezTo>
                      <a:pt x="643" y="1123"/>
                      <a:pt x="1193" y="1933"/>
                      <a:pt x="1711" y="2872"/>
                    </a:cubicBezTo>
                    <a:cubicBezTo>
                      <a:pt x="1711" y="2953"/>
                      <a:pt x="1784" y="2993"/>
                      <a:pt x="1873" y="2993"/>
                    </a:cubicBezTo>
                    <a:cubicBezTo>
                      <a:pt x="1962" y="2993"/>
                      <a:pt x="2068" y="2953"/>
                      <a:pt x="2132" y="2872"/>
                    </a:cubicBezTo>
                    <a:cubicBezTo>
                      <a:pt x="2812" y="2224"/>
                      <a:pt x="3331" y="1253"/>
                      <a:pt x="4011" y="443"/>
                    </a:cubicBezTo>
                    <a:cubicBezTo>
                      <a:pt x="4213" y="263"/>
                      <a:pt x="3946" y="20"/>
                      <a:pt x="3666" y="20"/>
                    </a:cubicBezTo>
                    <a:cubicBezTo>
                      <a:pt x="3544" y="20"/>
                      <a:pt x="3419" y="66"/>
                      <a:pt x="3331" y="184"/>
                    </a:cubicBezTo>
                    <a:cubicBezTo>
                      <a:pt x="2942" y="864"/>
                      <a:pt x="2391" y="1544"/>
                      <a:pt x="1873" y="2224"/>
                    </a:cubicBezTo>
                    <a:cubicBezTo>
                      <a:pt x="1323" y="1544"/>
                      <a:pt x="902" y="735"/>
                      <a:pt x="384" y="55"/>
                    </a:cubicBezTo>
                    <a:cubicBezTo>
                      <a:pt x="346" y="17"/>
                      <a:pt x="294" y="1"/>
                      <a:pt x="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  <a:defRPr/>
                </a:pPr>
                <a:endParaRPr sz="2490" kern="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" name="Google Shape;344;p52"/>
              <p:cNvSpPr/>
              <p:nvPr/>
            </p:nvSpPr>
            <p:spPr>
              <a:xfrm>
                <a:off x="324104" y="4808922"/>
                <a:ext cx="188104" cy="173831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5986" extrusionOk="0">
                    <a:moveTo>
                      <a:pt x="244" y="0"/>
                    </a:moveTo>
                    <a:cubicBezTo>
                      <a:pt x="120" y="0"/>
                      <a:pt x="1" y="204"/>
                      <a:pt x="206" y="307"/>
                    </a:cubicBezTo>
                    <a:cubicBezTo>
                      <a:pt x="1954" y="1797"/>
                      <a:pt x="3444" y="3675"/>
                      <a:pt x="4254" y="5845"/>
                    </a:cubicBezTo>
                    <a:cubicBezTo>
                      <a:pt x="4353" y="5944"/>
                      <a:pt x="4475" y="5986"/>
                      <a:pt x="4589" y="5986"/>
                    </a:cubicBezTo>
                    <a:cubicBezTo>
                      <a:pt x="4773" y="5986"/>
                      <a:pt x="4934" y="5875"/>
                      <a:pt x="4934" y="5715"/>
                    </a:cubicBezTo>
                    <a:cubicBezTo>
                      <a:pt x="5063" y="4484"/>
                      <a:pt x="5452" y="3416"/>
                      <a:pt x="6261" y="2477"/>
                    </a:cubicBezTo>
                    <a:cubicBezTo>
                      <a:pt x="6497" y="2241"/>
                      <a:pt x="6181" y="1856"/>
                      <a:pt x="5915" y="1856"/>
                    </a:cubicBezTo>
                    <a:cubicBezTo>
                      <a:pt x="5852" y="1856"/>
                      <a:pt x="5792" y="1877"/>
                      <a:pt x="5743" y="1926"/>
                    </a:cubicBezTo>
                    <a:cubicBezTo>
                      <a:pt x="5063" y="2736"/>
                      <a:pt x="4642" y="3675"/>
                      <a:pt x="4383" y="4614"/>
                    </a:cubicBezTo>
                    <a:cubicBezTo>
                      <a:pt x="3315" y="2865"/>
                      <a:pt x="1954" y="1376"/>
                      <a:pt x="335" y="48"/>
                    </a:cubicBezTo>
                    <a:cubicBezTo>
                      <a:pt x="308" y="14"/>
                      <a:pt x="276" y="0"/>
                      <a:pt x="2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  <a:defRPr/>
                </a:pPr>
                <a:endParaRPr sz="2490" kern="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30" name="Google Shape;345;p52"/>
              <p:cNvGrpSpPr/>
              <p:nvPr/>
            </p:nvGrpSpPr>
            <p:grpSpPr bwMode="auto">
              <a:xfrm>
                <a:off x="197907" y="1665679"/>
                <a:ext cx="329778" cy="561974"/>
                <a:chOff x="197907" y="1665679"/>
                <a:chExt cx="329778" cy="561974"/>
              </a:xfrm>
            </p:grpSpPr>
            <p:sp>
              <p:nvSpPr>
                <p:cNvPr id="31" name="Google Shape;346;p52"/>
                <p:cNvSpPr/>
                <p:nvPr/>
              </p:nvSpPr>
              <p:spPr>
                <a:xfrm>
                  <a:off x="338390" y="2045487"/>
                  <a:ext cx="189295" cy="182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5" h="6293" extrusionOk="0">
                      <a:moveTo>
                        <a:pt x="6084" y="1"/>
                      </a:moveTo>
                      <a:cubicBezTo>
                        <a:pt x="6002" y="1"/>
                        <a:pt x="5930" y="32"/>
                        <a:pt x="5892" y="107"/>
                      </a:cubicBezTo>
                      <a:cubicBezTo>
                        <a:pt x="5083" y="1888"/>
                        <a:pt x="4403" y="3637"/>
                        <a:pt x="3755" y="5386"/>
                      </a:cubicBezTo>
                      <a:cubicBezTo>
                        <a:pt x="2524" y="4155"/>
                        <a:pt x="1585" y="2827"/>
                        <a:pt x="517" y="1467"/>
                      </a:cubicBezTo>
                      <a:cubicBezTo>
                        <a:pt x="473" y="1433"/>
                        <a:pt x="414" y="1417"/>
                        <a:pt x="352" y="1417"/>
                      </a:cubicBezTo>
                      <a:cubicBezTo>
                        <a:pt x="184" y="1417"/>
                        <a:pt x="1" y="1537"/>
                        <a:pt x="96" y="1726"/>
                      </a:cubicBezTo>
                      <a:cubicBezTo>
                        <a:pt x="1164" y="3216"/>
                        <a:pt x="2395" y="4706"/>
                        <a:pt x="3593" y="6195"/>
                      </a:cubicBezTo>
                      <a:cubicBezTo>
                        <a:pt x="3674" y="6260"/>
                        <a:pt x="3779" y="6292"/>
                        <a:pt x="3864" y="6292"/>
                      </a:cubicBezTo>
                      <a:cubicBezTo>
                        <a:pt x="3949" y="6292"/>
                        <a:pt x="4014" y="6260"/>
                        <a:pt x="4014" y="6195"/>
                      </a:cubicBezTo>
                      <a:cubicBezTo>
                        <a:pt x="4953" y="4317"/>
                        <a:pt x="5763" y="2406"/>
                        <a:pt x="6443" y="399"/>
                      </a:cubicBezTo>
                      <a:cubicBezTo>
                        <a:pt x="6535" y="192"/>
                        <a:pt x="6283" y="1"/>
                        <a:pt x="60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2" name="Google Shape;347;p52"/>
                <p:cNvSpPr/>
                <p:nvPr/>
              </p:nvSpPr>
              <p:spPr>
                <a:xfrm>
                  <a:off x="197907" y="1665679"/>
                  <a:ext cx="105958" cy="11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" h="3947" extrusionOk="0">
                      <a:moveTo>
                        <a:pt x="3211" y="0"/>
                      </a:moveTo>
                      <a:cubicBezTo>
                        <a:pt x="3114" y="0"/>
                        <a:pt x="3015" y="32"/>
                        <a:pt x="2940" y="107"/>
                      </a:cubicBezTo>
                      <a:cubicBezTo>
                        <a:pt x="2390" y="1046"/>
                        <a:pt x="1969" y="2147"/>
                        <a:pt x="1969" y="3215"/>
                      </a:cubicBezTo>
                      <a:cubicBezTo>
                        <a:pt x="1450" y="2827"/>
                        <a:pt x="900" y="2147"/>
                        <a:pt x="511" y="1596"/>
                      </a:cubicBezTo>
                      <a:cubicBezTo>
                        <a:pt x="461" y="1516"/>
                        <a:pt x="389" y="1485"/>
                        <a:pt x="317" y="1485"/>
                      </a:cubicBezTo>
                      <a:cubicBezTo>
                        <a:pt x="158" y="1485"/>
                        <a:pt x="1" y="1636"/>
                        <a:pt x="90" y="1726"/>
                      </a:cubicBezTo>
                      <a:cubicBezTo>
                        <a:pt x="641" y="2665"/>
                        <a:pt x="1321" y="3215"/>
                        <a:pt x="2130" y="3895"/>
                      </a:cubicBezTo>
                      <a:cubicBezTo>
                        <a:pt x="2165" y="3930"/>
                        <a:pt x="2209" y="3946"/>
                        <a:pt x="2255" y="3946"/>
                      </a:cubicBezTo>
                      <a:cubicBezTo>
                        <a:pt x="2380" y="3946"/>
                        <a:pt x="2519" y="3826"/>
                        <a:pt x="2519" y="3636"/>
                      </a:cubicBezTo>
                      <a:cubicBezTo>
                        <a:pt x="2519" y="2406"/>
                        <a:pt x="2778" y="1467"/>
                        <a:pt x="3458" y="398"/>
                      </a:cubicBezTo>
                      <a:cubicBezTo>
                        <a:pt x="3665" y="191"/>
                        <a:pt x="3447" y="0"/>
                        <a:pt x="32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 panose="020B0604020202020204"/>
                    <a:buNone/>
                    <a:defRPr/>
                  </a:pPr>
                  <a:endParaRPr sz="2490" kern="0"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</p:grpSp>
      <p:sp>
        <p:nvSpPr>
          <p:cNvPr id="80" name="Google Shape;348;p52"/>
          <p:cNvSpPr/>
          <p:nvPr/>
        </p:nvSpPr>
        <p:spPr>
          <a:xfrm>
            <a:off x="863600" y="587375"/>
            <a:ext cx="10464800" cy="5683250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  <a:defRPr/>
            </a:pPr>
            <a:endParaRPr sz="2490" kern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9" name="Google Shape;349;p52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3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52"/>
          <p:cNvSpPr txBox="1">
            <a:spLocks noGrp="1"/>
          </p:cNvSpPr>
          <p:nvPr>
            <p:ph type="subTitle" idx="1"/>
          </p:nvPr>
        </p:nvSpPr>
        <p:spPr>
          <a:xfrm>
            <a:off x="3189200" y="2782308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66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52"/>
          <p:cNvSpPr txBox="1">
            <a:spLocks noGrp="1"/>
          </p:cNvSpPr>
          <p:nvPr>
            <p:ph type="subTitle" idx="2"/>
          </p:nvPr>
        </p:nvSpPr>
        <p:spPr>
          <a:xfrm>
            <a:off x="3189200" y="3861808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5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2"/>
          <p:cNvSpPr txBox="1">
            <a:spLocks noGrp="1"/>
          </p:cNvSpPr>
          <p:nvPr>
            <p:ph type="subTitle" idx="3"/>
          </p:nvPr>
        </p:nvSpPr>
        <p:spPr>
          <a:xfrm>
            <a:off x="1968400" y="5309625"/>
            <a:ext cx="2870400" cy="50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52"/>
          <p:cNvSpPr txBox="1">
            <a:spLocks noGrp="1"/>
          </p:cNvSpPr>
          <p:nvPr>
            <p:ph type="subTitle" idx="4"/>
          </p:nvPr>
        </p:nvSpPr>
        <p:spPr>
          <a:xfrm>
            <a:off x="7353200" y="5309625"/>
            <a:ext cx="2870400" cy="50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2"/>
          <p:cNvSpPr txBox="1">
            <a:spLocks noGrp="1"/>
          </p:cNvSpPr>
          <p:nvPr>
            <p:ph type="subTitle" idx="5"/>
          </p:nvPr>
        </p:nvSpPr>
        <p:spPr>
          <a:xfrm>
            <a:off x="2930000" y="2134625"/>
            <a:ext cx="6332000" cy="538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35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3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6;p53"/>
          <p:cNvSpPr/>
          <p:nvPr/>
        </p:nvSpPr>
        <p:spPr>
          <a:xfrm>
            <a:off x="0" y="774700"/>
            <a:ext cx="12192000" cy="3151188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  <a:defRPr/>
            </a:pPr>
            <a:endParaRPr sz="2490" kern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Google Shape;357;p53"/>
          <p:cNvSpPr/>
          <p:nvPr/>
        </p:nvSpPr>
        <p:spPr>
          <a:xfrm>
            <a:off x="0" y="836613"/>
            <a:ext cx="12192000" cy="3114675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  <a:defRPr/>
            </a:pPr>
            <a:endParaRPr sz="2490" kern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Google Shape;358;p53"/>
          <p:cNvSpPr/>
          <p:nvPr/>
        </p:nvSpPr>
        <p:spPr>
          <a:xfrm rot="10800000">
            <a:off x="0" y="2647950"/>
            <a:ext cx="12192000" cy="3843338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  <a:defRPr/>
            </a:pPr>
            <a:endParaRPr sz="2490" kern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359;p53"/>
          <p:cNvSpPr/>
          <p:nvPr/>
        </p:nvSpPr>
        <p:spPr>
          <a:xfrm rot="10800000">
            <a:off x="0" y="2617788"/>
            <a:ext cx="12192000" cy="379730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  <a:defRPr/>
            </a:pPr>
            <a:endParaRPr sz="2490" kern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61;p54"/>
          <p:cNvGrpSpPr/>
          <p:nvPr/>
        </p:nvGrpSpPr>
        <p:grpSpPr bwMode="auto">
          <a:xfrm>
            <a:off x="11113" y="174625"/>
            <a:ext cx="12434887" cy="6550025"/>
            <a:chOff x="-11500" y="75650"/>
            <a:chExt cx="9202909" cy="4913400"/>
          </a:xfrm>
        </p:grpSpPr>
        <p:sp>
          <p:nvSpPr>
            <p:cNvPr id="3" name="Google Shape;362;p54"/>
            <p:cNvSpPr/>
            <p:nvPr/>
          </p:nvSpPr>
          <p:spPr>
            <a:xfrm>
              <a:off x="-11500" y="75650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" name="Google Shape;363;p54"/>
            <p:cNvSpPr/>
            <p:nvPr/>
          </p:nvSpPr>
          <p:spPr>
            <a:xfrm>
              <a:off x="-11500" y="272139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" name="Google Shape;364;p54"/>
            <p:cNvSpPr/>
            <p:nvPr/>
          </p:nvSpPr>
          <p:spPr>
            <a:xfrm>
              <a:off x="-11500" y="469818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365;p54"/>
            <p:cNvSpPr/>
            <p:nvPr/>
          </p:nvSpPr>
          <p:spPr>
            <a:xfrm>
              <a:off x="-11500" y="666306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366;p54"/>
            <p:cNvSpPr/>
            <p:nvPr/>
          </p:nvSpPr>
          <p:spPr>
            <a:xfrm>
              <a:off x="-11500" y="861603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367;p54"/>
            <p:cNvSpPr/>
            <p:nvPr/>
          </p:nvSpPr>
          <p:spPr>
            <a:xfrm>
              <a:off x="-11500" y="1058092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368;p54"/>
            <p:cNvSpPr/>
            <p:nvPr/>
          </p:nvSpPr>
          <p:spPr>
            <a:xfrm>
              <a:off x="-11500" y="1255771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369;p54"/>
            <p:cNvSpPr/>
            <p:nvPr/>
          </p:nvSpPr>
          <p:spPr>
            <a:xfrm>
              <a:off x="-11500" y="1449878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370;p54"/>
            <p:cNvSpPr/>
            <p:nvPr/>
          </p:nvSpPr>
          <p:spPr>
            <a:xfrm>
              <a:off x="-11500" y="1647557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371;p54"/>
            <p:cNvSpPr/>
            <p:nvPr/>
          </p:nvSpPr>
          <p:spPr>
            <a:xfrm>
              <a:off x="-11500" y="1844046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372;p54"/>
            <p:cNvSpPr/>
            <p:nvPr/>
          </p:nvSpPr>
          <p:spPr>
            <a:xfrm>
              <a:off x="-11500" y="2041725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373;p54"/>
            <p:cNvSpPr/>
            <p:nvPr/>
          </p:nvSpPr>
          <p:spPr>
            <a:xfrm>
              <a:off x="-11500" y="2237022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374;p54"/>
            <p:cNvSpPr/>
            <p:nvPr/>
          </p:nvSpPr>
          <p:spPr>
            <a:xfrm>
              <a:off x="-11500" y="2433510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375;p54"/>
            <p:cNvSpPr/>
            <p:nvPr/>
          </p:nvSpPr>
          <p:spPr>
            <a:xfrm>
              <a:off x="-11500" y="2631190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376;p54"/>
            <p:cNvSpPr/>
            <p:nvPr/>
          </p:nvSpPr>
          <p:spPr>
            <a:xfrm>
              <a:off x="-11500" y="2827678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377;p54"/>
            <p:cNvSpPr/>
            <p:nvPr/>
          </p:nvSpPr>
          <p:spPr>
            <a:xfrm>
              <a:off x="-11500" y="3022976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378;p54"/>
            <p:cNvSpPr/>
            <p:nvPr/>
          </p:nvSpPr>
          <p:spPr>
            <a:xfrm>
              <a:off x="-11500" y="3219464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379;p54"/>
            <p:cNvSpPr/>
            <p:nvPr/>
          </p:nvSpPr>
          <p:spPr>
            <a:xfrm>
              <a:off x="-11500" y="3417143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380;p54"/>
            <p:cNvSpPr/>
            <p:nvPr/>
          </p:nvSpPr>
          <p:spPr>
            <a:xfrm>
              <a:off x="-11500" y="3613632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381;p54"/>
            <p:cNvSpPr/>
            <p:nvPr/>
          </p:nvSpPr>
          <p:spPr>
            <a:xfrm>
              <a:off x="-11500" y="3808929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382;p54"/>
            <p:cNvSpPr/>
            <p:nvPr/>
          </p:nvSpPr>
          <p:spPr>
            <a:xfrm>
              <a:off x="-11500" y="4005417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383;p54"/>
            <p:cNvSpPr/>
            <p:nvPr/>
          </p:nvSpPr>
          <p:spPr>
            <a:xfrm>
              <a:off x="-11500" y="4203097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384;p54"/>
            <p:cNvSpPr/>
            <p:nvPr/>
          </p:nvSpPr>
          <p:spPr>
            <a:xfrm>
              <a:off x="-11500" y="4398394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385;p54"/>
            <p:cNvSpPr/>
            <p:nvPr/>
          </p:nvSpPr>
          <p:spPr>
            <a:xfrm>
              <a:off x="-11500" y="4594883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386;p54"/>
            <p:cNvSpPr/>
            <p:nvPr/>
          </p:nvSpPr>
          <p:spPr>
            <a:xfrm>
              <a:off x="-11500" y="4792562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387;p54"/>
            <p:cNvSpPr/>
            <p:nvPr/>
          </p:nvSpPr>
          <p:spPr>
            <a:xfrm>
              <a:off x="-11500" y="4989050"/>
              <a:ext cx="9202909" cy="0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" name="Google Shape;388;p54"/>
          <p:cNvSpPr/>
          <p:nvPr/>
        </p:nvSpPr>
        <p:spPr>
          <a:xfrm rot="16200000">
            <a:off x="-3142456" y="2763043"/>
            <a:ext cx="7386638" cy="1203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  <a:defRPr/>
            </a:pPr>
            <a:endParaRPr sz="2490" kern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" name="Google Shape;389;p54"/>
          <p:cNvSpPr/>
          <p:nvPr/>
        </p:nvSpPr>
        <p:spPr>
          <a:xfrm>
            <a:off x="1139825" y="-328613"/>
            <a:ext cx="41275" cy="7343776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  <a:defRPr/>
            </a:pPr>
            <a:endParaRPr sz="2490" kern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" name="Google Shape;390;p54"/>
          <p:cNvSpPr/>
          <p:nvPr/>
        </p:nvSpPr>
        <p:spPr>
          <a:xfrm rot="16200000">
            <a:off x="385763" y="5591175"/>
            <a:ext cx="330200" cy="330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  <a:defRPr/>
            </a:pPr>
            <a:endParaRPr sz="2490" kern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" name="Google Shape;391;p54"/>
          <p:cNvSpPr/>
          <p:nvPr/>
        </p:nvSpPr>
        <p:spPr>
          <a:xfrm rot="16200000">
            <a:off x="385763" y="765175"/>
            <a:ext cx="330200" cy="330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  <a:defRPr/>
            </a:pPr>
            <a:endParaRPr sz="2490" kern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3;p55"/>
          <p:cNvSpPr/>
          <p:nvPr/>
        </p:nvSpPr>
        <p:spPr>
          <a:xfrm>
            <a:off x="1023938" y="292100"/>
            <a:ext cx="10144125" cy="6189663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  <a:defRPr/>
            </a:pPr>
            <a:endParaRPr sz="2490" kern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5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5;p56"/>
          <p:cNvSpPr/>
          <p:nvPr/>
        </p:nvSpPr>
        <p:spPr>
          <a:xfrm>
            <a:off x="892175" y="820738"/>
            <a:ext cx="10291763" cy="522922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  <a:defRPr/>
            </a:pPr>
            <a:endParaRPr sz="2490" kern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Google Shape;396;p56"/>
          <p:cNvSpPr/>
          <p:nvPr/>
        </p:nvSpPr>
        <p:spPr>
          <a:xfrm>
            <a:off x="838200" y="776288"/>
            <a:ext cx="10379075" cy="5305425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  <a:defRPr/>
            </a:pPr>
            <a:endParaRPr sz="2490" kern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Clr>
                <a:srgbClr val="000000"/>
              </a:buClr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Clr>
                <a:srgbClr val="000000"/>
              </a:buClr>
              <a:buFont typeface="Arial" panose="020B0604020202020204" pitchFamily="34" charset="0"/>
              <a:buNone/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Clr>
                <a:srgbClr val="000000"/>
              </a:buClr>
              <a:buFont typeface="Arial" panose="020B0604020202020204" pitchFamily="34" charset="0"/>
              <a:buNone/>
              <a:defRPr/>
            </a:lvl1pPr>
          </a:lstStyle>
          <a:p>
            <a:fld id="{5B7BCFB8-F0AA-4052-9852-CBDADF7102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3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400;p26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401;p26"/>
          <p:cNvSpPr txBox="1"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402;p26"/>
          <p:cNvSpPr txBox="1">
            <a:spLocks noGrp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fld id="{6A17B33A-B715-4609-B524-E72AEBB0D9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1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31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400;p26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401;p26"/>
          <p:cNvSpPr txBox="1"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402;p26"/>
          <p:cNvSpPr txBox="1">
            <a:spLocks noGrp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fld id="{12B9727B-B7D5-4000-B8EA-56855F8E65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两栏内容">
  <p:cSld name="1_两栏内容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39;p32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0"/>
            <a:ext cx="12288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440;p3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28448">
            <a:off x="9871075" y="-138113"/>
            <a:ext cx="2593975" cy="126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oogle Shape;441;p3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63" y="136525"/>
            <a:ext cx="9017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442;p32"/>
          <p:cNvSpPr/>
          <p:nvPr/>
        </p:nvSpPr>
        <p:spPr>
          <a:xfrm>
            <a:off x="982663" y="493713"/>
            <a:ext cx="3452812" cy="434975"/>
          </a:xfrm>
          <a:prstGeom prst="rect">
            <a:avLst/>
          </a:prstGeom>
          <a:noFill/>
          <a:ln>
            <a:noFill/>
          </a:ln>
        </p:spPr>
        <p:txBody>
          <a:bodyPr lIns="72000" tIns="32400" rIns="72000" bIns="32400"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sz="2400">
                <a:solidFill>
                  <a:srgbClr val="E6792A"/>
                </a:solidFill>
              </a:rPr>
              <a:t>02  点击加入标题文字</a:t>
            </a:r>
          </a:p>
        </p:txBody>
      </p:sp>
      <p:pic>
        <p:nvPicPr>
          <p:cNvPr id="6" name="Google Shape;443;p32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43925" y="188913"/>
            <a:ext cx="1512888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Google Shape;436;p32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Google Shape;437;p32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Google Shape;438;p32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F424F7-6B50-48C5-9D03-70F3D3EAC9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两栏内容">
  <p:cSld name="2_两栏内容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48;p33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0"/>
            <a:ext cx="12288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449;p3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28448">
            <a:off x="9871075" y="-138113"/>
            <a:ext cx="2593975" cy="126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oogle Shape;450;p3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075" y="138113"/>
            <a:ext cx="97313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451;p33"/>
          <p:cNvSpPr/>
          <p:nvPr/>
        </p:nvSpPr>
        <p:spPr>
          <a:xfrm>
            <a:off x="982663" y="493713"/>
            <a:ext cx="3452812" cy="434975"/>
          </a:xfrm>
          <a:prstGeom prst="rect">
            <a:avLst/>
          </a:prstGeom>
          <a:noFill/>
          <a:ln>
            <a:noFill/>
          </a:ln>
        </p:spPr>
        <p:txBody>
          <a:bodyPr lIns="72000" tIns="32400" rIns="72000" bIns="32400"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sz="2400">
                <a:solidFill>
                  <a:srgbClr val="00A53E"/>
                </a:solidFill>
              </a:rPr>
              <a:t>03  点击加入标题文字</a:t>
            </a:r>
          </a:p>
        </p:txBody>
      </p:sp>
      <p:pic>
        <p:nvPicPr>
          <p:cNvPr id="6" name="Google Shape;452;p3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43925" y="188913"/>
            <a:ext cx="1512888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oogle Shape;453;p3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96325" y="341313"/>
            <a:ext cx="1512888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445;p33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Google Shape;446;p33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Google Shape;447;p33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5C5C904-4338-4080-9395-51FFCE0DAC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30;p44"/>
          <p:cNvGrpSpPr/>
          <p:nvPr/>
        </p:nvGrpSpPr>
        <p:grpSpPr bwMode="auto">
          <a:xfrm rot="10800000" flipH="1">
            <a:off x="9996488" y="1071563"/>
            <a:ext cx="1698625" cy="4789487"/>
            <a:chOff x="7213226" y="1070178"/>
            <a:chExt cx="1274749" cy="3592245"/>
          </a:xfrm>
        </p:grpSpPr>
        <p:sp>
          <p:nvSpPr>
            <p:cNvPr id="5" name="Google Shape;131;p44"/>
            <p:cNvSpPr/>
            <p:nvPr/>
          </p:nvSpPr>
          <p:spPr>
            <a:xfrm rot="-5400000">
              <a:off x="6610244" y="2851408"/>
              <a:ext cx="3592245" cy="29784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132;p44"/>
            <p:cNvSpPr/>
            <p:nvPr/>
          </p:nvSpPr>
          <p:spPr>
            <a:xfrm rot="10800000">
              <a:off x="7213226" y="4601699"/>
              <a:ext cx="1274749" cy="30957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" name="Google Shape;133;p44"/>
          <p:cNvGrpSpPr/>
          <p:nvPr/>
        </p:nvGrpSpPr>
        <p:grpSpPr bwMode="auto">
          <a:xfrm rot="10800000" flipH="1">
            <a:off x="496888" y="1071563"/>
            <a:ext cx="1535112" cy="4789487"/>
            <a:chOff x="639296" y="1070178"/>
            <a:chExt cx="1151007" cy="3592245"/>
          </a:xfrm>
        </p:grpSpPr>
        <p:sp>
          <p:nvSpPr>
            <p:cNvPr id="8" name="Google Shape;134;p44"/>
            <p:cNvSpPr/>
            <p:nvPr/>
          </p:nvSpPr>
          <p:spPr>
            <a:xfrm rot="-5400000">
              <a:off x="-1083029" y="2850827"/>
              <a:ext cx="3592245" cy="30947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135;p44"/>
            <p:cNvSpPr/>
            <p:nvPr/>
          </p:nvSpPr>
          <p:spPr>
            <a:xfrm rot="10800000">
              <a:off x="639296" y="4602890"/>
              <a:ext cx="1151007" cy="30957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" name="Google Shape;136;p44"/>
          <p:cNvGrpSpPr/>
          <p:nvPr/>
        </p:nvGrpSpPr>
        <p:grpSpPr bwMode="auto">
          <a:xfrm rot="-614926">
            <a:off x="9628188" y="5788025"/>
            <a:ext cx="1881187" cy="1011238"/>
            <a:chOff x="5522156" y="3959976"/>
            <a:chExt cx="1734767" cy="932365"/>
          </a:xfrm>
        </p:grpSpPr>
        <p:sp>
          <p:nvSpPr>
            <p:cNvPr id="11" name="Google Shape;137;p44"/>
            <p:cNvSpPr/>
            <p:nvPr/>
          </p:nvSpPr>
          <p:spPr>
            <a:xfrm>
              <a:off x="6101265" y="4415280"/>
              <a:ext cx="210807" cy="259072"/>
            </a:xfrm>
            <a:custGeom>
              <a:avLst/>
              <a:gdLst/>
              <a:ahLst/>
              <a:cxnLst/>
              <a:rect l="l" t="t" r="r" b="b"/>
              <a:pathLst>
                <a:path w="7664" h="9392" extrusionOk="0">
                  <a:moveTo>
                    <a:pt x="4344" y="0"/>
                  </a:moveTo>
                  <a:cubicBezTo>
                    <a:pt x="2752" y="955"/>
                    <a:pt x="1228" y="2183"/>
                    <a:pt x="0" y="3593"/>
                  </a:cubicBezTo>
                  <a:cubicBezTo>
                    <a:pt x="2752" y="5208"/>
                    <a:pt x="5299" y="7209"/>
                    <a:pt x="7664" y="9392"/>
                  </a:cubicBezTo>
                  <a:cubicBezTo>
                    <a:pt x="6345" y="6435"/>
                    <a:pt x="5390" y="3411"/>
                    <a:pt x="4730" y="387"/>
                  </a:cubicBezTo>
                  <a:lnTo>
                    <a:pt x="43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138;p44"/>
            <p:cNvSpPr/>
            <p:nvPr/>
          </p:nvSpPr>
          <p:spPr>
            <a:xfrm>
              <a:off x="5619635" y="4015288"/>
              <a:ext cx="573864" cy="544489"/>
            </a:xfrm>
            <a:custGeom>
              <a:avLst/>
              <a:gdLst/>
              <a:ahLst/>
              <a:cxnLst/>
              <a:rect l="l" t="t" r="r" b="b"/>
              <a:pathLst>
                <a:path w="20854" h="19807" extrusionOk="0">
                  <a:moveTo>
                    <a:pt x="183" y="0"/>
                  </a:moveTo>
                  <a:lnTo>
                    <a:pt x="1" y="387"/>
                  </a:lnTo>
                  <a:cubicBezTo>
                    <a:pt x="295" y="581"/>
                    <a:pt x="590" y="775"/>
                    <a:pt x="884" y="969"/>
                  </a:cubicBezTo>
                  <a:lnTo>
                    <a:pt x="884" y="969"/>
                  </a:lnTo>
                  <a:cubicBezTo>
                    <a:pt x="652" y="645"/>
                    <a:pt x="418" y="322"/>
                    <a:pt x="183" y="0"/>
                  </a:cubicBezTo>
                  <a:close/>
                  <a:moveTo>
                    <a:pt x="884" y="969"/>
                  </a:moveTo>
                  <a:cubicBezTo>
                    <a:pt x="5254" y="7038"/>
                    <a:pt x="9298" y="13330"/>
                    <a:pt x="13076" y="19807"/>
                  </a:cubicBezTo>
                  <a:cubicBezTo>
                    <a:pt x="16010" y="18010"/>
                    <a:pt x="18670" y="15554"/>
                    <a:pt x="20853" y="12712"/>
                  </a:cubicBezTo>
                  <a:cubicBezTo>
                    <a:pt x="13960" y="9080"/>
                    <a:pt x="7337" y="5199"/>
                    <a:pt x="884" y="9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139;p44"/>
            <p:cNvSpPr/>
            <p:nvPr/>
          </p:nvSpPr>
          <p:spPr>
            <a:xfrm>
              <a:off x="5601938" y="3999177"/>
              <a:ext cx="608999" cy="578153"/>
            </a:xfrm>
            <a:custGeom>
              <a:avLst/>
              <a:gdLst/>
              <a:ahLst/>
              <a:cxnLst/>
              <a:rect l="l" t="t" r="r" b="b"/>
              <a:pathLst>
                <a:path w="22131" h="20976" extrusionOk="0">
                  <a:moveTo>
                    <a:pt x="3732" y="3651"/>
                  </a:moveTo>
                  <a:cubicBezTo>
                    <a:pt x="9190" y="7147"/>
                    <a:pt x="14777" y="10436"/>
                    <a:pt x="20554" y="13434"/>
                  </a:cubicBezTo>
                  <a:lnTo>
                    <a:pt x="20554" y="13434"/>
                  </a:lnTo>
                  <a:cubicBezTo>
                    <a:pt x="18655" y="15845"/>
                    <a:pt x="16462" y="17942"/>
                    <a:pt x="13878" y="19596"/>
                  </a:cubicBezTo>
                  <a:lnTo>
                    <a:pt x="13878" y="19596"/>
                  </a:lnTo>
                  <a:cubicBezTo>
                    <a:pt x="10681" y="14143"/>
                    <a:pt x="7295" y="8809"/>
                    <a:pt x="3732" y="3651"/>
                  </a:cubicBezTo>
                  <a:close/>
                  <a:moveTo>
                    <a:pt x="839" y="0"/>
                  </a:moveTo>
                  <a:cubicBezTo>
                    <a:pt x="551" y="0"/>
                    <a:pt x="286" y="207"/>
                    <a:pt x="246" y="488"/>
                  </a:cubicBezTo>
                  <a:lnTo>
                    <a:pt x="246" y="488"/>
                  </a:lnTo>
                  <a:cubicBezTo>
                    <a:pt x="44" y="734"/>
                    <a:pt x="1" y="1159"/>
                    <a:pt x="323" y="1430"/>
                  </a:cubicBezTo>
                  <a:cubicBezTo>
                    <a:pt x="578" y="1599"/>
                    <a:pt x="834" y="1768"/>
                    <a:pt x="1089" y="1936"/>
                  </a:cubicBezTo>
                  <a:lnTo>
                    <a:pt x="1089" y="1936"/>
                  </a:lnTo>
                  <a:cubicBezTo>
                    <a:pt x="5362" y="7954"/>
                    <a:pt x="9461" y="14230"/>
                    <a:pt x="13217" y="20668"/>
                  </a:cubicBezTo>
                  <a:cubicBezTo>
                    <a:pt x="13285" y="20873"/>
                    <a:pt x="13520" y="20975"/>
                    <a:pt x="13748" y="20975"/>
                  </a:cubicBezTo>
                  <a:cubicBezTo>
                    <a:pt x="13824" y="20975"/>
                    <a:pt x="13899" y="20964"/>
                    <a:pt x="13967" y="20941"/>
                  </a:cubicBezTo>
                  <a:cubicBezTo>
                    <a:pt x="17014" y="18963"/>
                    <a:pt x="19652" y="16484"/>
                    <a:pt x="21926" y="13551"/>
                  </a:cubicBezTo>
                  <a:cubicBezTo>
                    <a:pt x="22131" y="13369"/>
                    <a:pt x="21926" y="12891"/>
                    <a:pt x="21744" y="12800"/>
                  </a:cubicBezTo>
                  <a:cubicBezTo>
                    <a:pt x="14907" y="9198"/>
                    <a:pt x="8335" y="5351"/>
                    <a:pt x="1933" y="1083"/>
                  </a:cubicBezTo>
                  <a:lnTo>
                    <a:pt x="1933" y="1083"/>
                  </a:lnTo>
                  <a:cubicBezTo>
                    <a:pt x="1746" y="819"/>
                    <a:pt x="1558" y="556"/>
                    <a:pt x="1369" y="293"/>
                  </a:cubicBezTo>
                  <a:cubicBezTo>
                    <a:pt x="1219" y="86"/>
                    <a:pt x="1024" y="0"/>
                    <a:pt x="839" y="0"/>
                  </a:cubicBezTo>
                  <a:close/>
                </a:path>
              </a:pathLst>
            </a:custGeom>
            <a:solidFill>
              <a:srgbClr val="F9E35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140;p44"/>
            <p:cNvSpPr/>
            <p:nvPr/>
          </p:nvSpPr>
          <p:spPr>
            <a:xfrm>
              <a:off x="5832958" y="4038429"/>
              <a:ext cx="698299" cy="190278"/>
            </a:xfrm>
            <a:custGeom>
              <a:avLst/>
              <a:gdLst/>
              <a:ahLst/>
              <a:cxnLst/>
              <a:rect l="l" t="t" r="r" b="b"/>
              <a:pathLst>
                <a:path w="25378" h="6914" extrusionOk="0">
                  <a:moveTo>
                    <a:pt x="0" y="0"/>
                  </a:moveTo>
                  <a:lnTo>
                    <a:pt x="0" y="0"/>
                  </a:lnTo>
                  <a:cubicBezTo>
                    <a:pt x="6526" y="2274"/>
                    <a:pt x="13075" y="4548"/>
                    <a:pt x="19693" y="6822"/>
                  </a:cubicBezTo>
                  <a:lnTo>
                    <a:pt x="20557" y="6913"/>
                  </a:lnTo>
                  <a:cubicBezTo>
                    <a:pt x="22262" y="6436"/>
                    <a:pt x="23877" y="5594"/>
                    <a:pt x="25378" y="4639"/>
                  </a:cubicBezTo>
                  <a:cubicBezTo>
                    <a:pt x="16941" y="2752"/>
                    <a:pt x="8527" y="113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141;p44"/>
            <p:cNvSpPr/>
            <p:nvPr/>
          </p:nvSpPr>
          <p:spPr>
            <a:xfrm>
              <a:off x="5520996" y="3959203"/>
              <a:ext cx="1103810" cy="742086"/>
            </a:xfrm>
            <a:custGeom>
              <a:avLst/>
              <a:gdLst/>
              <a:ahLst/>
              <a:cxnLst/>
              <a:rect l="l" t="t" r="r" b="b"/>
              <a:pathLst>
                <a:path w="40126" h="27006" extrusionOk="0">
                  <a:moveTo>
                    <a:pt x="3264" y="1096"/>
                  </a:moveTo>
                  <a:cubicBezTo>
                    <a:pt x="15316" y="2597"/>
                    <a:pt x="27141" y="4871"/>
                    <a:pt x="38989" y="7827"/>
                  </a:cubicBezTo>
                  <a:cubicBezTo>
                    <a:pt x="36919" y="8850"/>
                    <a:pt x="34736" y="9714"/>
                    <a:pt x="32462" y="10283"/>
                  </a:cubicBezTo>
                  <a:lnTo>
                    <a:pt x="32258" y="10465"/>
                  </a:lnTo>
                  <a:cubicBezTo>
                    <a:pt x="32167" y="10465"/>
                    <a:pt x="32076" y="10556"/>
                    <a:pt x="31985" y="10760"/>
                  </a:cubicBezTo>
                  <a:cubicBezTo>
                    <a:pt x="26868" y="9146"/>
                    <a:pt x="21843" y="7440"/>
                    <a:pt x="16726" y="5735"/>
                  </a:cubicBezTo>
                  <a:cubicBezTo>
                    <a:pt x="12269" y="4211"/>
                    <a:pt x="7539" y="2983"/>
                    <a:pt x="3264" y="1096"/>
                  </a:cubicBezTo>
                  <a:close/>
                  <a:moveTo>
                    <a:pt x="6493" y="2983"/>
                  </a:moveTo>
                  <a:lnTo>
                    <a:pt x="6493" y="2983"/>
                  </a:lnTo>
                  <a:cubicBezTo>
                    <a:pt x="9632" y="4120"/>
                    <a:pt x="12838" y="4984"/>
                    <a:pt x="15885" y="6008"/>
                  </a:cubicBezTo>
                  <a:cubicBezTo>
                    <a:pt x="21183" y="7827"/>
                    <a:pt x="26482" y="9532"/>
                    <a:pt x="31803" y="11329"/>
                  </a:cubicBezTo>
                  <a:lnTo>
                    <a:pt x="31894" y="11329"/>
                  </a:lnTo>
                  <a:cubicBezTo>
                    <a:pt x="30939" y="15968"/>
                    <a:pt x="30188" y="20698"/>
                    <a:pt x="29529" y="25336"/>
                  </a:cubicBezTo>
                  <a:cubicBezTo>
                    <a:pt x="29142" y="21744"/>
                    <a:pt x="28483" y="18151"/>
                    <a:pt x="27619" y="14649"/>
                  </a:cubicBezTo>
                  <a:cubicBezTo>
                    <a:pt x="27823" y="14535"/>
                    <a:pt x="27823" y="14262"/>
                    <a:pt x="27619" y="14171"/>
                  </a:cubicBezTo>
                  <a:cubicBezTo>
                    <a:pt x="20706" y="10283"/>
                    <a:pt x="13702" y="6485"/>
                    <a:pt x="6493" y="2983"/>
                  </a:cubicBezTo>
                  <a:close/>
                  <a:moveTo>
                    <a:pt x="1377" y="1096"/>
                  </a:moveTo>
                  <a:lnTo>
                    <a:pt x="1377" y="1096"/>
                  </a:lnTo>
                  <a:cubicBezTo>
                    <a:pt x="10086" y="5257"/>
                    <a:pt x="18614" y="9714"/>
                    <a:pt x="27050" y="14444"/>
                  </a:cubicBezTo>
                  <a:lnTo>
                    <a:pt x="27050" y="14649"/>
                  </a:lnTo>
                  <a:cubicBezTo>
                    <a:pt x="28005" y="18515"/>
                    <a:pt x="28665" y="22403"/>
                    <a:pt x="29051" y="26292"/>
                  </a:cubicBezTo>
                  <a:cubicBezTo>
                    <a:pt x="26573" y="24109"/>
                    <a:pt x="24026" y="22039"/>
                    <a:pt x="21365" y="20129"/>
                  </a:cubicBezTo>
                  <a:cubicBezTo>
                    <a:pt x="21310" y="20101"/>
                    <a:pt x="21255" y="20089"/>
                    <a:pt x="21205" y="20089"/>
                  </a:cubicBezTo>
                  <a:cubicBezTo>
                    <a:pt x="21178" y="20089"/>
                    <a:pt x="21152" y="20092"/>
                    <a:pt x="21128" y="20099"/>
                  </a:cubicBezTo>
                  <a:lnTo>
                    <a:pt x="21128" y="20099"/>
                  </a:lnTo>
                  <a:cubicBezTo>
                    <a:pt x="22789" y="18505"/>
                    <a:pt x="24544" y="17006"/>
                    <a:pt x="26391" y="15581"/>
                  </a:cubicBezTo>
                  <a:cubicBezTo>
                    <a:pt x="26631" y="15433"/>
                    <a:pt x="26481" y="15031"/>
                    <a:pt x="26209" y="15031"/>
                  </a:cubicBezTo>
                  <a:cubicBezTo>
                    <a:pt x="26146" y="15031"/>
                    <a:pt x="26077" y="15052"/>
                    <a:pt x="26004" y="15104"/>
                  </a:cubicBezTo>
                  <a:cubicBezTo>
                    <a:pt x="23457" y="17105"/>
                    <a:pt x="20888" y="19379"/>
                    <a:pt x="18614" y="21744"/>
                  </a:cubicBezTo>
                  <a:cubicBezTo>
                    <a:pt x="18045" y="22403"/>
                    <a:pt x="17477" y="23062"/>
                    <a:pt x="16817" y="23745"/>
                  </a:cubicBezTo>
                  <a:cubicBezTo>
                    <a:pt x="16560" y="23974"/>
                    <a:pt x="16381" y="24072"/>
                    <a:pt x="16243" y="24072"/>
                  </a:cubicBezTo>
                  <a:cubicBezTo>
                    <a:pt x="15931" y="24072"/>
                    <a:pt x="15830" y="23571"/>
                    <a:pt x="15498" y="22972"/>
                  </a:cubicBezTo>
                  <a:cubicBezTo>
                    <a:pt x="14634" y="21266"/>
                    <a:pt x="13702" y="19561"/>
                    <a:pt x="12747" y="17855"/>
                  </a:cubicBezTo>
                  <a:cubicBezTo>
                    <a:pt x="9427" y="11988"/>
                    <a:pt x="5538" y="6394"/>
                    <a:pt x="1377" y="1096"/>
                  </a:cubicBezTo>
                  <a:close/>
                  <a:moveTo>
                    <a:pt x="376" y="1"/>
                  </a:moveTo>
                  <a:cubicBezTo>
                    <a:pt x="154" y="1"/>
                    <a:pt x="1" y="287"/>
                    <a:pt x="149" y="527"/>
                  </a:cubicBezTo>
                  <a:cubicBezTo>
                    <a:pt x="6311" y="8100"/>
                    <a:pt x="11610" y="16354"/>
                    <a:pt x="15976" y="25064"/>
                  </a:cubicBezTo>
                  <a:cubicBezTo>
                    <a:pt x="16029" y="25170"/>
                    <a:pt x="16114" y="25214"/>
                    <a:pt x="16216" y="25214"/>
                  </a:cubicBezTo>
                  <a:cubicBezTo>
                    <a:pt x="16288" y="25214"/>
                    <a:pt x="16369" y="25192"/>
                    <a:pt x="16453" y="25155"/>
                  </a:cubicBezTo>
                  <a:cubicBezTo>
                    <a:pt x="17857" y="23436"/>
                    <a:pt x="19348" y="21822"/>
                    <a:pt x="20925" y="20294"/>
                  </a:cubicBezTo>
                  <a:lnTo>
                    <a:pt x="20925" y="20294"/>
                  </a:lnTo>
                  <a:cubicBezTo>
                    <a:pt x="20885" y="20419"/>
                    <a:pt x="20923" y="20578"/>
                    <a:pt x="21092" y="20698"/>
                  </a:cubicBezTo>
                  <a:cubicBezTo>
                    <a:pt x="23730" y="22608"/>
                    <a:pt x="26391" y="24677"/>
                    <a:pt x="28847" y="26860"/>
                  </a:cubicBezTo>
                  <a:cubicBezTo>
                    <a:pt x="28960" y="26951"/>
                    <a:pt x="29051" y="26951"/>
                    <a:pt x="29142" y="26951"/>
                  </a:cubicBezTo>
                  <a:cubicBezTo>
                    <a:pt x="29209" y="26984"/>
                    <a:pt x="29291" y="27005"/>
                    <a:pt x="29368" y="27005"/>
                  </a:cubicBezTo>
                  <a:cubicBezTo>
                    <a:pt x="29501" y="27005"/>
                    <a:pt x="29620" y="26942"/>
                    <a:pt x="29620" y="26769"/>
                  </a:cubicBezTo>
                  <a:cubicBezTo>
                    <a:pt x="29620" y="26473"/>
                    <a:pt x="29529" y="26201"/>
                    <a:pt x="29529" y="25905"/>
                  </a:cubicBezTo>
                  <a:lnTo>
                    <a:pt x="29529" y="25905"/>
                  </a:lnTo>
                  <a:cubicBezTo>
                    <a:pt x="29612" y="25998"/>
                    <a:pt x="29713" y="26049"/>
                    <a:pt x="29799" y="26049"/>
                  </a:cubicBezTo>
                  <a:cubicBezTo>
                    <a:pt x="29902" y="26049"/>
                    <a:pt x="29984" y="25975"/>
                    <a:pt x="29984" y="25814"/>
                  </a:cubicBezTo>
                  <a:cubicBezTo>
                    <a:pt x="30757" y="20788"/>
                    <a:pt x="31598" y="15877"/>
                    <a:pt x="32553" y="10851"/>
                  </a:cubicBezTo>
                  <a:lnTo>
                    <a:pt x="32644" y="10851"/>
                  </a:lnTo>
                  <a:cubicBezTo>
                    <a:pt x="35214" y="10192"/>
                    <a:pt x="37579" y="9146"/>
                    <a:pt x="39944" y="7918"/>
                  </a:cubicBezTo>
                  <a:cubicBezTo>
                    <a:pt x="40126" y="7827"/>
                    <a:pt x="40126" y="7440"/>
                    <a:pt x="39853" y="7440"/>
                  </a:cubicBezTo>
                  <a:cubicBezTo>
                    <a:pt x="27050" y="4211"/>
                    <a:pt x="14066" y="1846"/>
                    <a:pt x="990" y="232"/>
                  </a:cubicBezTo>
                  <a:lnTo>
                    <a:pt x="899" y="232"/>
                  </a:lnTo>
                  <a:cubicBezTo>
                    <a:pt x="808" y="141"/>
                    <a:pt x="626" y="141"/>
                    <a:pt x="536" y="50"/>
                  </a:cubicBezTo>
                  <a:cubicBezTo>
                    <a:pt x="481" y="16"/>
                    <a:pt x="426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42;p44"/>
            <p:cNvSpPr/>
            <p:nvPr/>
          </p:nvSpPr>
          <p:spPr>
            <a:xfrm>
              <a:off x="6329507" y="4255086"/>
              <a:ext cx="926674" cy="636701"/>
            </a:xfrm>
            <a:custGeom>
              <a:avLst/>
              <a:gdLst/>
              <a:ahLst/>
              <a:cxnLst/>
              <a:rect l="l" t="t" r="r" b="b"/>
              <a:pathLst>
                <a:path w="33672" h="23138" extrusionOk="0">
                  <a:moveTo>
                    <a:pt x="14058" y="9512"/>
                  </a:moveTo>
                  <a:cubicBezTo>
                    <a:pt x="14604" y="9512"/>
                    <a:pt x="15128" y="9791"/>
                    <a:pt x="15570" y="10233"/>
                  </a:cubicBezTo>
                  <a:cubicBezTo>
                    <a:pt x="16412" y="11075"/>
                    <a:pt x="16980" y="12212"/>
                    <a:pt x="17185" y="13439"/>
                  </a:cubicBezTo>
                  <a:cubicBezTo>
                    <a:pt x="17458" y="14486"/>
                    <a:pt x="17367" y="15622"/>
                    <a:pt x="17185" y="16669"/>
                  </a:cubicBezTo>
                  <a:cubicBezTo>
                    <a:pt x="15184" y="16100"/>
                    <a:pt x="13478" y="14781"/>
                    <a:pt x="12728" y="12689"/>
                  </a:cubicBezTo>
                  <a:cubicBezTo>
                    <a:pt x="12523" y="11939"/>
                    <a:pt x="12250" y="10597"/>
                    <a:pt x="12819" y="10028"/>
                  </a:cubicBezTo>
                  <a:cubicBezTo>
                    <a:pt x="13228" y="9668"/>
                    <a:pt x="13649" y="9512"/>
                    <a:pt x="14058" y="9512"/>
                  </a:cubicBezTo>
                  <a:close/>
                  <a:moveTo>
                    <a:pt x="33387" y="0"/>
                  </a:moveTo>
                  <a:cubicBezTo>
                    <a:pt x="33245" y="0"/>
                    <a:pt x="33103" y="91"/>
                    <a:pt x="33103" y="273"/>
                  </a:cubicBezTo>
                  <a:cubicBezTo>
                    <a:pt x="32421" y="5481"/>
                    <a:pt x="31284" y="10984"/>
                    <a:pt x="27213" y="14576"/>
                  </a:cubicBezTo>
                  <a:cubicBezTo>
                    <a:pt x="25450" y="16128"/>
                    <a:pt x="22660" y="17106"/>
                    <a:pt x="19948" y="17106"/>
                  </a:cubicBezTo>
                  <a:cubicBezTo>
                    <a:pt x="19163" y="17106"/>
                    <a:pt x="18385" y="17024"/>
                    <a:pt x="17640" y="16850"/>
                  </a:cubicBezTo>
                  <a:cubicBezTo>
                    <a:pt x="18208" y="14872"/>
                    <a:pt x="17935" y="12689"/>
                    <a:pt x="16798" y="10893"/>
                  </a:cubicBezTo>
                  <a:cubicBezTo>
                    <a:pt x="16188" y="9968"/>
                    <a:pt x="15066" y="8666"/>
                    <a:pt x="13897" y="8666"/>
                  </a:cubicBezTo>
                  <a:cubicBezTo>
                    <a:pt x="13629" y="8666"/>
                    <a:pt x="13359" y="8735"/>
                    <a:pt x="13092" y="8891"/>
                  </a:cubicBezTo>
                  <a:cubicBezTo>
                    <a:pt x="11500" y="10028"/>
                    <a:pt x="11864" y="12416"/>
                    <a:pt x="12728" y="13826"/>
                  </a:cubicBezTo>
                  <a:cubicBezTo>
                    <a:pt x="13660" y="15441"/>
                    <a:pt x="15275" y="16578"/>
                    <a:pt x="16980" y="17146"/>
                  </a:cubicBezTo>
                  <a:cubicBezTo>
                    <a:pt x="16503" y="18670"/>
                    <a:pt x="15570" y="19989"/>
                    <a:pt x="14229" y="20944"/>
                  </a:cubicBezTo>
                  <a:cubicBezTo>
                    <a:pt x="12638" y="22065"/>
                    <a:pt x="10898" y="22563"/>
                    <a:pt x="9165" y="22563"/>
                  </a:cubicBezTo>
                  <a:cubicBezTo>
                    <a:pt x="5942" y="22563"/>
                    <a:pt x="2744" y="20839"/>
                    <a:pt x="585" y="18192"/>
                  </a:cubicBezTo>
                  <a:cubicBezTo>
                    <a:pt x="538" y="18117"/>
                    <a:pt x="473" y="18086"/>
                    <a:pt x="406" y="18086"/>
                  </a:cubicBezTo>
                  <a:cubicBezTo>
                    <a:pt x="210" y="18086"/>
                    <a:pt x="1" y="18352"/>
                    <a:pt x="221" y="18556"/>
                  </a:cubicBezTo>
                  <a:cubicBezTo>
                    <a:pt x="2412" y="21291"/>
                    <a:pt x="5695" y="23137"/>
                    <a:pt x="9095" y="23137"/>
                  </a:cubicBezTo>
                  <a:cubicBezTo>
                    <a:pt x="10529" y="23137"/>
                    <a:pt x="11984" y="22809"/>
                    <a:pt x="13387" y="22081"/>
                  </a:cubicBezTo>
                  <a:cubicBezTo>
                    <a:pt x="15366" y="21126"/>
                    <a:pt x="16798" y="19329"/>
                    <a:pt x="17549" y="17328"/>
                  </a:cubicBezTo>
                  <a:cubicBezTo>
                    <a:pt x="18486" y="17560"/>
                    <a:pt x="19468" y="17677"/>
                    <a:pt x="20446" y="17677"/>
                  </a:cubicBezTo>
                  <a:cubicBezTo>
                    <a:pt x="22246" y="17677"/>
                    <a:pt x="24035" y="17282"/>
                    <a:pt x="25508" y="16487"/>
                  </a:cubicBezTo>
                  <a:cubicBezTo>
                    <a:pt x="31284" y="13258"/>
                    <a:pt x="32898" y="6345"/>
                    <a:pt x="33671" y="273"/>
                  </a:cubicBezTo>
                  <a:cubicBezTo>
                    <a:pt x="33671" y="91"/>
                    <a:pt x="33529" y="0"/>
                    <a:pt x="33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28" name="Google Shape;128;p4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66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71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465"/>
            </a:lvl1pPr>
            <a:lvl2pPr marL="914400" lvl="1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algn="l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algn="l">
              <a:lnSpc>
                <a:spcPct val="115000"/>
              </a:lnSpc>
              <a:spcBef>
                <a:spcPts val="2135"/>
              </a:spcBef>
              <a:spcAft>
                <a:spcPts val="2135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两栏内容">
  <p:cSld name="3_两栏内容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58;p34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0"/>
            <a:ext cx="12288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459;p3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28448">
            <a:off x="9871075" y="-138113"/>
            <a:ext cx="2593975" cy="126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oogle Shape;460;p3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" y="84138"/>
            <a:ext cx="1049338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461;p34"/>
          <p:cNvSpPr/>
          <p:nvPr/>
        </p:nvSpPr>
        <p:spPr>
          <a:xfrm>
            <a:off x="982663" y="493713"/>
            <a:ext cx="3452812" cy="434975"/>
          </a:xfrm>
          <a:prstGeom prst="rect">
            <a:avLst/>
          </a:prstGeom>
          <a:noFill/>
          <a:ln>
            <a:noFill/>
          </a:ln>
        </p:spPr>
        <p:txBody>
          <a:bodyPr lIns="72000" tIns="32400" rIns="72000" bIns="32400"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sz="2400">
                <a:solidFill>
                  <a:srgbClr val="E6792A"/>
                </a:solidFill>
              </a:rPr>
              <a:t>04  点击加入标题文字</a:t>
            </a:r>
          </a:p>
        </p:txBody>
      </p:sp>
      <p:sp>
        <p:nvSpPr>
          <p:cNvPr id="6" name="Google Shape;455;p34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Google Shape;456;p34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Google Shape;457;p34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D0625F2-A26A-4E92-A38F-1B90E5C0C4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 panose="020B060402020202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35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5" name="Google Shape;465;p3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6" name="Google Shape;466;p35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7" name="Google Shape;467;p35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" name="Google Shape;400;p26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Google Shape;401;p26"/>
          <p:cNvSpPr txBox="1"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Google Shape;402;p26"/>
          <p:cNvSpPr txBox="1">
            <a:spLocks noGrp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fld id="{A3186C52-1F88-4C6B-AEA8-F32B5C0DFF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400;p26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Google Shape;401;p26"/>
          <p:cNvSpPr txBox="1"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402;p26"/>
          <p:cNvSpPr txBox="1">
            <a:spLocks noGrp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fld id="{ED4E1CC5-3C52-4A16-8667-3EC9C8FA7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8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38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3" name="Google Shape;483;p38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" name="Google Shape;400;p26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401;p26"/>
          <p:cNvSpPr txBox="1"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Google Shape;402;p26"/>
          <p:cNvSpPr txBox="1">
            <a:spLocks noGrp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fld id="{75AA351D-54BA-4E23-AD6E-E4892065A3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3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lvl="0"/>
            <a:endParaRPr noProof="0">
              <a:sym typeface="Arial" panose="020B0604020202020204"/>
            </a:endParaRPr>
          </a:p>
        </p:txBody>
      </p:sp>
      <p:sp>
        <p:nvSpPr>
          <p:cNvPr id="490" name="Google Shape;490;p3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" name="Google Shape;400;p26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401;p26"/>
          <p:cNvSpPr txBox="1"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Google Shape;402;p26"/>
          <p:cNvSpPr txBox="1">
            <a:spLocks noGrp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fld id="{AB69EC60-EAE8-4840-8DDD-8A18C3ABAE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4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400;p26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401;p26"/>
          <p:cNvSpPr txBox="1"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402;p26"/>
          <p:cNvSpPr txBox="1">
            <a:spLocks noGrp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fld id="{F974D9B1-2F17-480B-B836-F4B2413EC8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1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41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400;p26"/>
          <p:cNvSpPr txBox="1"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Google Shape;401;p26"/>
          <p:cNvSpPr txBox="1"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Google Shape;402;p26"/>
          <p:cNvSpPr txBox="1">
            <a:spLocks noGrp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fld id="{8D8190C9-33BA-4EF1-92A2-BC06345951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kern="0">
                <a:ea typeface="Arial" panose="020B060402020202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kern="0">
                <a:ea typeface="Arial" panose="020B060402020202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kern="0">
                <a:latin typeface="Arial" panose="020B0604020202020204"/>
                <a:ea typeface="Arial" panose="020B0604020202020204"/>
              </a:defRPr>
            </a:lvl1pPr>
          </a:lstStyle>
          <a:p>
            <a:pPr>
              <a:defRPr/>
            </a:pPr>
            <a:fld id="{1F4D7AE6-058C-4745-933C-D75AB4DE3E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kern="0">
                <a:ea typeface="Arial" panose="020B060402020202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kern="0">
                <a:ea typeface="Arial" panose="020B060402020202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kern="0">
                <a:latin typeface="Arial" panose="020B0604020202020204"/>
                <a:ea typeface="Arial" panose="020B0604020202020204"/>
              </a:defRPr>
            </a:lvl1pPr>
          </a:lstStyle>
          <a:p>
            <a:pPr>
              <a:defRPr/>
            </a:pPr>
            <a:fld id="{5B078955-4668-4097-88CA-BCC320E7B7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46;p45"/>
          <p:cNvGrpSpPr/>
          <p:nvPr/>
        </p:nvGrpSpPr>
        <p:grpSpPr bwMode="auto">
          <a:xfrm>
            <a:off x="9617075" y="1376363"/>
            <a:ext cx="1700213" cy="4789487"/>
            <a:chOff x="7213226" y="1070178"/>
            <a:chExt cx="1274749" cy="3592245"/>
          </a:xfrm>
        </p:grpSpPr>
        <p:sp>
          <p:nvSpPr>
            <p:cNvPr id="5" name="Google Shape;147;p45"/>
            <p:cNvSpPr/>
            <p:nvPr/>
          </p:nvSpPr>
          <p:spPr>
            <a:xfrm rot="-5400000">
              <a:off x="6610916" y="2850827"/>
              <a:ext cx="3592245" cy="30946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" name="Google Shape;148;p45"/>
            <p:cNvSpPr/>
            <p:nvPr/>
          </p:nvSpPr>
          <p:spPr>
            <a:xfrm rot="10800000">
              <a:off x="7213226" y="4602890"/>
              <a:ext cx="1274749" cy="30957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" name="Google Shape;149;p45"/>
          <p:cNvGrpSpPr/>
          <p:nvPr/>
        </p:nvGrpSpPr>
        <p:grpSpPr bwMode="auto">
          <a:xfrm>
            <a:off x="852488" y="1376363"/>
            <a:ext cx="1535112" cy="4789487"/>
            <a:chOff x="639296" y="1070178"/>
            <a:chExt cx="1151007" cy="3592245"/>
          </a:xfrm>
        </p:grpSpPr>
        <p:sp>
          <p:nvSpPr>
            <p:cNvPr id="8" name="Google Shape;150;p45"/>
            <p:cNvSpPr/>
            <p:nvPr/>
          </p:nvSpPr>
          <p:spPr>
            <a:xfrm rot="-5400000">
              <a:off x="-1084219" y="2850827"/>
              <a:ext cx="3592245" cy="30947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151;p45"/>
            <p:cNvSpPr/>
            <p:nvPr/>
          </p:nvSpPr>
          <p:spPr>
            <a:xfrm rot="10800000">
              <a:off x="639296" y="4602890"/>
              <a:ext cx="1151007" cy="30957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4" name="Google Shape;144;p45"/>
          <p:cNvSpPr txBox="1">
            <a:spLocks noGrp="1"/>
          </p:cNvSpPr>
          <p:nvPr>
            <p:ph type="subTitle" idx="1"/>
          </p:nvPr>
        </p:nvSpPr>
        <p:spPr>
          <a:xfrm>
            <a:off x="4157600" y="2953400"/>
            <a:ext cx="3876800" cy="9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66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kern="0">
                <a:ea typeface="Arial" panose="020B060402020202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kern="0">
                <a:ea typeface="Arial" panose="020B060402020202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kern="0">
                <a:latin typeface="Arial" panose="020B0604020202020204"/>
                <a:ea typeface="Arial" panose="020B0604020202020204"/>
              </a:defRPr>
            </a:lvl1pPr>
          </a:lstStyle>
          <a:p>
            <a:pPr>
              <a:defRPr/>
            </a:pPr>
            <a:fld id="{030CFD72-2CE9-44D3-80CF-FD6FD8FECF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kern="0">
                <a:ea typeface="Arial" panose="020B060402020202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kern="0">
                <a:ea typeface="Arial" panose="020B060402020202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kern="0">
                <a:latin typeface="Arial" panose="020B0604020202020204"/>
                <a:ea typeface="Arial" panose="020B0604020202020204"/>
              </a:defRPr>
            </a:lvl1pPr>
          </a:lstStyle>
          <a:p>
            <a:pPr>
              <a:defRPr/>
            </a:pPr>
            <a:fld id="{259AE6EC-663F-4C26-8711-5B6DA3DD2F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kern="0">
                <a:ea typeface="Arial" panose="020B060402020202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kern="0">
                <a:ea typeface="Arial" panose="020B060402020202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kern="0">
                <a:latin typeface="Arial" panose="020B0604020202020204"/>
                <a:ea typeface="Arial" panose="020B0604020202020204"/>
              </a:defRPr>
            </a:lvl1pPr>
          </a:lstStyle>
          <a:p>
            <a:pPr>
              <a:defRPr/>
            </a:pPr>
            <a:fld id="{6767C5C0-6BA1-4EDE-AC60-86C9B0B947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kern="0">
                <a:ea typeface="Arial" panose="020B060402020202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kern="0">
                <a:ea typeface="Arial" panose="020B060402020202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kern="0">
                <a:latin typeface="Arial" panose="020B0604020202020204"/>
                <a:ea typeface="Arial" panose="020B0604020202020204"/>
              </a:defRPr>
            </a:lvl1pPr>
          </a:lstStyle>
          <a:p>
            <a:pPr>
              <a:defRPr/>
            </a:pPr>
            <a:fld id="{34FD647A-70FB-4D11-9A9A-3D4922ECC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kern="0">
                <a:ea typeface="Arial" panose="020B060402020202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kern="0">
                <a:ea typeface="Arial" panose="020B060402020202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kern="0">
                <a:latin typeface="Arial" panose="020B0604020202020204"/>
                <a:ea typeface="Arial" panose="020B0604020202020204"/>
              </a:defRPr>
            </a:lvl1pPr>
          </a:lstStyle>
          <a:p>
            <a:pPr>
              <a:defRPr/>
            </a:pPr>
            <a:fld id="{BE4E8C1E-3A96-46A1-8803-DFD599C53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kern="0">
                <a:ea typeface="Arial" panose="020B060402020202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kern="0">
                <a:ea typeface="Arial" panose="020B060402020202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kern="0">
                <a:latin typeface="Arial" panose="020B0604020202020204"/>
                <a:ea typeface="Arial" panose="020B0604020202020204"/>
              </a:defRPr>
            </a:lvl1pPr>
          </a:lstStyle>
          <a:p>
            <a:pPr>
              <a:defRPr/>
            </a:pPr>
            <a:fld id="{B9B74D34-C07A-4B1A-8F15-71572EF831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kern="0">
                <a:ea typeface="Arial" panose="020B060402020202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kern="0">
                <a:ea typeface="Arial" panose="020B060402020202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kern="0">
                <a:latin typeface="Arial" panose="020B0604020202020204"/>
                <a:ea typeface="Arial" panose="020B0604020202020204"/>
              </a:defRPr>
            </a:lvl1pPr>
          </a:lstStyle>
          <a:p>
            <a:pPr>
              <a:defRPr/>
            </a:pPr>
            <a:fld id="{172D8650-DF80-4378-BC95-A7E589821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kern="0">
                <a:ea typeface="Arial" panose="020B060402020202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kern="0">
                <a:ea typeface="Arial" panose="020B060402020202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kern="0">
                <a:latin typeface="Arial" panose="020B0604020202020204"/>
                <a:ea typeface="Arial" panose="020B0604020202020204"/>
              </a:defRPr>
            </a:lvl1pPr>
          </a:lstStyle>
          <a:p>
            <a:pPr>
              <a:defRPr/>
            </a:pPr>
            <a:fld id="{02B2C46F-9B35-4547-ACD3-89FA5C881C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kern="0">
                <a:ea typeface="Arial" panose="020B060402020202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kern="0">
                <a:ea typeface="Arial" panose="020B060402020202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kern="0">
                <a:latin typeface="Arial" panose="020B0604020202020204"/>
                <a:ea typeface="Arial" panose="020B0604020202020204"/>
              </a:defRPr>
            </a:lvl1pPr>
          </a:lstStyle>
          <a:p>
            <a:pPr>
              <a:defRPr/>
            </a:pPr>
            <a:fld id="{A3A109BD-74D9-4014-9365-5B70E0DE5E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4;p46"/>
          <p:cNvSpPr/>
          <p:nvPr/>
        </p:nvSpPr>
        <p:spPr>
          <a:xfrm>
            <a:off x="1246188" y="584200"/>
            <a:ext cx="9699625" cy="5765800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  <a:defRPr/>
            </a:pPr>
            <a:endParaRPr sz="2490" kern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3" name="Google Shape;153;p46"/>
          <p:cNvSpPr txBox="1">
            <a:spLocks noGrp="1"/>
          </p:cNvSpPr>
          <p:nvPr>
            <p:ph type="title"/>
          </p:nvPr>
        </p:nvSpPr>
        <p:spPr>
          <a:xfrm>
            <a:off x="1850800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7"/>
          <p:cNvSpPr txBox="1">
            <a:spLocks noGrp="1"/>
          </p:cNvSpPr>
          <p:nvPr>
            <p:ph type="title"/>
          </p:nvPr>
        </p:nvSpPr>
        <p:spPr>
          <a:xfrm>
            <a:off x="2228800" y="2332300"/>
            <a:ext cx="77344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7" name="Google Shape;157;p47"/>
          <p:cNvSpPr txBox="1">
            <a:spLocks noGrp="1"/>
          </p:cNvSpPr>
          <p:nvPr>
            <p:ph type="subTitle" idx="1"/>
          </p:nvPr>
        </p:nvSpPr>
        <p:spPr>
          <a:xfrm>
            <a:off x="2368600" y="3678133"/>
            <a:ext cx="7454800" cy="611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5"/>
            </a:lvl1pPr>
            <a:lvl2pPr lvl="1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8"/>
          <p:cNvSpPr txBox="1">
            <a:spLocks noGrp="1"/>
          </p:cNvSpPr>
          <p:nvPr>
            <p:ph type="title"/>
          </p:nvPr>
        </p:nvSpPr>
        <p:spPr>
          <a:xfrm>
            <a:off x="960000" y="2546400"/>
            <a:ext cx="4213200" cy="17652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1;p49"/>
          <p:cNvSpPr/>
          <p:nvPr/>
        </p:nvSpPr>
        <p:spPr>
          <a:xfrm>
            <a:off x="863600" y="587375"/>
            <a:ext cx="10464800" cy="5683250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  <a:defRPr/>
            </a:pPr>
            <a:endParaRPr sz="2490" kern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2" name="Google Shape;162;p49"/>
          <p:cNvSpPr txBox="1">
            <a:spLocks noGrp="1"/>
          </p:cNvSpPr>
          <p:nvPr>
            <p:ph type="title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endParaRPr/>
          </a:p>
        </p:txBody>
      </p:sp>
      <p:sp>
        <p:nvSpPr>
          <p:cNvPr id="163" name="Google Shape;163;p49"/>
          <p:cNvSpPr txBox="1">
            <a:spLocks noGrp="1"/>
          </p:cNvSpPr>
          <p:nvPr>
            <p:ph type="subTitle" idx="1"/>
          </p:nvPr>
        </p:nvSpPr>
        <p:spPr>
          <a:xfrm>
            <a:off x="1712000" y="4092833"/>
            <a:ext cx="8768000" cy="9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69;p50"/>
          <p:cNvGrpSpPr/>
          <p:nvPr/>
        </p:nvGrpSpPr>
        <p:grpSpPr bwMode="auto">
          <a:xfrm>
            <a:off x="11318875" y="2627313"/>
            <a:ext cx="539750" cy="808037"/>
            <a:chOff x="6268551" y="2194670"/>
            <a:chExt cx="405351" cy="606099"/>
          </a:xfrm>
        </p:grpSpPr>
        <p:sp>
          <p:nvSpPr>
            <p:cNvPr id="7" name="Google Shape;170;p50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171;p50"/>
            <p:cNvSpPr/>
            <p:nvPr/>
          </p:nvSpPr>
          <p:spPr>
            <a:xfrm>
              <a:off x="6329354" y="2547136"/>
              <a:ext cx="53649" cy="11907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172;p50"/>
            <p:cNvSpPr/>
            <p:nvPr/>
          </p:nvSpPr>
          <p:spPr>
            <a:xfrm>
              <a:off x="6574949" y="2395909"/>
              <a:ext cx="38151" cy="69064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" name="Google Shape;173;p50"/>
          <p:cNvGrpSpPr/>
          <p:nvPr/>
        </p:nvGrpSpPr>
        <p:grpSpPr bwMode="auto">
          <a:xfrm>
            <a:off x="10798175" y="4205288"/>
            <a:ext cx="836613" cy="776287"/>
            <a:chOff x="8373813" y="2411134"/>
            <a:chExt cx="627710" cy="582455"/>
          </a:xfrm>
        </p:grpSpPr>
        <p:sp>
          <p:nvSpPr>
            <p:cNvPr id="11" name="Google Shape;174;p50"/>
            <p:cNvSpPr/>
            <p:nvPr/>
          </p:nvSpPr>
          <p:spPr>
            <a:xfrm>
              <a:off x="8660868" y="2452823"/>
              <a:ext cx="291819" cy="270384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2" name="Google Shape;175;p50"/>
            <p:cNvGrpSpPr/>
            <p:nvPr/>
          </p:nvGrpSpPr>
          <p:grpSpPr bwMode="auto"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13" name="Google Shape;176;p50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  <a:defRPr/>
                </a:pPr>
                <a:endParaRPr sz="2490" kern="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" name="Google Shape;177;p50"/>
              <p:cNvSpPr/>
              <p:nvPr/>
            </p:nvSpPr>
            <p:spPr>
              <a:xfrm>
                <a:off x="7850124" y="2571934"/>
                <a:ext cx="53600" cy="9767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  <a:defRPr/>
                </a:pPr>
                <a:endParaRPr sz="2490" kern="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" name="Google Shape;178;p50"/>
              <p:cNvSpPr/>
              <p:nvPr/>
            </p:nvSpPr>
            <p:spPr>
              <a:xfrm>
                <a:off x="7702428" y="2536201"/>
                <a:ext cx="41689" cy="71467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 panose="020B0604020202020204"/>
                  <a:buNone/>
                  <a:defRPr/>
                </a:pPr>
                <a:endParaRPr sz="2490" kern="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16" name="Google Shape;179;p50"/>
          <p:cNvSpPr/>
          <p:nvPr/>
        </p:nvSpPr>
        <p:spPr>
          <a:xfrm>
            <a:off x="9953625" y="1143000"/>
            <a:ext cx="595313" cy="835025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  <a:defRPr/>
            </a:pPr>
            <a:endParaRPr sz="2490" kern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7" name="Google Shape;180;p50"/>
          <p:cNvGrpSpPr/>
          <p:nvPr/>
        </p:nvGrpSpPr>
        <p:grpSpPr bwMode="auto">
          <a:xfrm>
            <a:off x="442913" y="2427288"/>
            <a:ext cx="584200" cy="1246187"/>
            <a:chOff x="2157197" y="1489293"/>
            <a:chExt cx="437843" cy="933672"/>
          </a:xfrm>
        </p:grpSpPr>
        <p:sp>
          <p:nvSpPr>
            <p:cNvPr id="18" name="Google Shape;181;p50"/>
            <p:cNvSpPr/>
            <p:nvPr/>
          </p:nvSpPr>
          <p:spPr>
            <a:xfrm>
              <a:off x="2157197" y="1540436"/>
              <a:ext cx="246286" cy="880150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82;p50"/>
            <p:cNvSpPr/>
            <p:nvPr/>
          </p:nvSpPr>
          <p:spPr>
            <a:xfrm>
              <a:off x="2165525" y="1489293"/>
              <a:ext cx="429515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183;p50"/>
            <p:cNvSpPr/>
            <p:nvPr/>
          </p:nvSpPr>
          <p:spPr>
            <a:xfrm>
              <a:off x="2169095" y="1577308"/>
              <a:ext cx="135636" cy="42818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184;p50"/>
            <p:cNvSpPr/>
            <p:nvPr/>
          </p:nvSpPr>
          <p:spPr>
            <a:xfrm>
              <a:off x="2194080" y="1630830"/>
              <a:ext cx="80906" cy="34493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185;p50"/>
            <p:cNvSpPr/>
            <p:nvPr/>
          </p:nvSpPr>
          <p:spPr>
            <a:xfrm>
              <a:off x="2197650" y="1685542"/>
              <a:ext cx="118979" cy="49954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186;p50"/>
            <p:cNvSpPr/>
            <p:nvPr/>
          </p:nvSpPr>
          <p:spPr>
            <a:xfrm>
              <a:off x="2226205" y="1761663"/>
              <a:ext cx="61869" cy="39250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187;p50"/>
            <p:cNvSpPr/>
            <p:nvPr/>
          </p:nvSpPr>
          <p:spPr>
            <a:xfrm>
              <a:off x="2226205" y="1805671"/>
              <a:ext cx="107081" cy="39250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188;p50"/>
            <p:cNvSpPr/>
            <p:nvPr/>
          </p:nvSpPr>
          <p:spPr>
            <a:xfrm>
              <a:off x="2246431" y="1886550"/>
              <a:ext cx="61869" cy="40439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189;p50"/>
            <p:cNvSpPr/>
            <p:nvPr/>
          </p:nvSpPr>
          <p:spPr>
            <a:xfrm>
              <a:off x="2263088" y="1925799"/>
              <a:ext cx="123738" cy="47576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190;p50"/>
            <p:cNvSpPr/>
            <p:nvPr/>
          </p:nvSpPr>
          <p:spPr>
            <a:xfrm>
              <a:off x="2299972" y="2005489"/>
              <a:ext cx="58299" cy="36871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191;p50"/>
            <p:cNvSpPr/>
            <p:nvPr/>
          </p:nvSpPr>
          <p:spPr>
            <a:xfrm>
              <a:off x="2308300" y="2050686"/>
              <a:ext cx="98753" cy="49954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192;p50"/>
            <p:cNvSpPr/>
            <p:nvPr/>
          </p:nvSpPr>
          <p:spPr>
            <a:xfrm>
              <a:off x="2320198" y="2120860"/>
              <a:ext cx="61869" cy="40439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193;p50"/>
            <p:cNvSpPr/>
            <p:nvPr/>
          </p:nvSpPr>
          <p:spPr>
            <a:xfrm>
              <a:off x="2336855" y="2181519"/>
              <a:ext cx="73767" cy="41628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194;p50"/>
            <p:cNvSpPr/>
            <p:nvPr/>
          </p:nvSpPr>
          <p:spPr>
            <a:xfrm>
              <a:off x="2361841" y="2248125"/>
              <a:ext cx="65438" cy="32113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195;p50"/>
            <p:cNvSpPr/>
            <p:nvPr/>
          </p:nvSpPr>
          <p:spPr>
            <a:xfrm>
              <a:off x="2373739" y="2321867"/>
              <a:ext cx="110650" cy="40439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" name="Google Shape;196;p50"/>
          <p:cNvGrpSpPr/>
          <p:nvPr/>
        </p:nvGrpSpPr>
        <p:grpSpPr bwMode="auto">
          <a:xfrm>
            <a:off x="8772525" y="344488"/>
            <a:ext cx="573088" cy="554037"/>
            <a:chOff x="6112106" y="834072"/>
            <a:chExt cx="430968" cy="415000"/>
          </a:xfrm>
        </p:grpSpPr>
        <p:sp>
          <p:nvSpPr>
            <p:cNvPr id="34" name="Google Shape;197;p50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198;p50"/>
            <p:cNvSpPr/>
            <p:nvPr/>
          </p:nvSpPr>
          <p:spPr>
            <a:xfrm>
              <a:off x="6251783" y="993413"/>
              <a:ext cx="28652" cy="28539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199;p50"/>
            <p:cNvSpPr/>
            <p:nvPr/>
          </p:nvSpPr>
          <p:spPr>
            <a:xfrm>
              <a:off x="6354451" y="985089"/>
              <a:ext cx="28652" cy="24972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200;p50"/>
            <p:cNvSpPr/>
            <p:nvPr/>
          </p:nvSpPr>
          <p:spPr>
            <a:xfrm>
              <a:off x="6276853" y="1063570"/>
              <a:ext cx="126545" cy="6896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8" name="Google Shape;201;p50"/>
          <p:cNvSpPr/>
          <p:nvPr/>
        </p:nvSpPr>
        <p:spPr>
          <a:xfrm>
            <a:off x="1893888" y="946150"/>
            <a:ext cx="163512" cy="196850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  <a:defRPr/>
            </a:pPr>
            <a:endParaRPr sz="2490" kern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9" name="Google Shape;202;p50"/>
          <p:cNvGrpSpPr/>
          <p:nvPr/>
        </p:nvGrpSpPr>
        <p:grpSpPr bwMode="auto">
          <a:xfrm>
            <a:off x="746125" y="4048125"/>
            <a:ext cx="612775" cy="622300"/>
            <a:chOff x="613170" y="2655467"/>
            <a:chExt cx="459484" cy="466667"/>
          </a:xfrm>
        </p:grpSpPr>
        <p:sp>
          <p:nvSpPr>
            <p:cNvPr id="40" name="Google Shape;203;p50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204;p50"/>
            <p:cNvSpPr/>
            <p:nvPr/>
          </p:nvSpPr>
          <p:spPr>
            <a:xfrm>
              <a:off x="876243" y="2836420"/>
              <a:ext cx="28569" cy="27381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" name="Google Shape;205;p50"/>
          <p:cNvGrpSpPr/>
          <p:nvPr/>
        </p:nvGrpSpPr>
        <p:grpSpPr bwMode="auto">
          <a:xfrm>
            <a:off x="10991850" y="5834063"/>
            <a:ext cx="581025" cy="673100"/>
            <a:chOff x="8603040" y="1317126"/>
            <a:chExt cx="434884" cy="503752"/>
          </a:xfrm>
        </p:grpSpPr>
        <p:sp>
          <p:nvSpPr>
            <p:cNvPr id="43" name="Google Shape;206;p50"/>
            <p:cNvSpPr/>
            <p:nvPr/>
          </p:nvSpPr>
          <p:spPr>
            <a:xfrm>
              <a:off x="8771765" y="1530983"/>
              <a:ext cx="81987" cy="85543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207;p50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" name="Google Shape;208;p50"/>
          <p:cNvGrpSpPr/>
          <p:nvPr/>
        </p:nvGrpSpPr>
        <p:grpSpPr bwMode="auto">
          <a:xfrm>
            <a:off x="10639425" y="382588"/>
            <a:ext cx="1154113" cy="477837"/>
            <a:chOff x="8029479" y="603859"/>
            <a:chExt cx="864804" cy="358370"/>
          </a:xfrm>
        </p:grpSpPr>
        <p:sp>
          <p:nvSpPr>
            <p:cNvPr id="46" name="Google Shape;209;p50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210;p50"/>
            <p:cNvSpPr/>
            <p:nvPr/>
          </p:nvSpPr>
          <p:spPr>
            <a:xfrm>
              <a:off x="8430358" y="664579"/>
              <a:ext cx="255753" cy="58340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" name="Google Shape;211;p50"/>
          <p:cNvGrpSpPr/>
          <p:nvPr/>
        </p:nvGrpSpPr>
        <p:grpSpPr bwMode="auto">
          <a:xfrm>
            <a:off x="322263" y="1116013"/>
            <a:ext cx="339725" cy="546100"/>
            <a:chOff x="1185170" y="812432"/>
            <a:chExt cx="253864" cy="410283"/>
          </a:xfrm>
        </p:grpSpPr>
        <p:sp>
          <p:nvSpPr>
            <p:cNvPr id="49" name="Google Shape;212;p50"/>
            <p:cNvSpPr/>
            <p:nvPr/>
          </p:nvSpPr>
          <p:spPr>
            <a:xfrm>
              <a:off x="1263465" y="866102"/>
              <a:ext cx="102020" cy="172939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213;p50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1" name="Google Shape;214;p50"/>
          <p:cNvGrpSpPr/>
          <p:nvPr/>
        </p:nvGrpSpPr>
        <p:grpSpPr bwMode="auto">
          <a:xfrm>
            <a:off x="866775" y="454025"/>
            <a:ext cx="371475" cy="530225"/>
            <a:chOff x="1705617" y="591066"/>
            <a:chExt cx="279451" cy="398476"/>
          </a:xfrm>
        </p:grpSpPr>
        <p:sp>
          <p:nvSpPr>
            <p:cNvPr id="52" name="Google Shape;215;p50"/>
            <p:cNvSpPr/>
            <p:nvPr/>
          </p:nvSpPr>
          <p:spPr>
            <a:xfrm>
              <a:off x="1788020" y="656684"/>
              <a:ext cx="99121" cy="127655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216;p50"/>
            <p:cNvSpPr/>
            <p:nvPr/>
          </p:nvSpPr>
          <p:spPr>
            <a:xfrm>
              <a:off x="1796379" y="824902"/>
              <a:ext cx="90762" cy="119304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217;p50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5" name="Google Shape;218;p50"/>
          <p:cNvSpPr/>
          <p:nvPr/>
        </p:nvSpPr>
        <p:spPr>
          <a:xfrm>
            <a:off x="1146175" y="1377950"/>
            <a:ext cx="323850" cy="49212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  <a:defRPr/>
            </a:pPr>
            <a:endParaRPr sz="2490" kern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6" name="Google Shape;219;p50"/>
          <p:cNvGrpSpPr/>
          <p:nvPr/>
        </p:nvGrpSpPr>
        <p:grpSpPr bwMode="auto">
          <a:xfrm>
            <a:off x="431800" y="5264150"/>
            <a:ext cx="1239838" cy="1212850"/>
            <a:chOff x="-603806" y="1917476"/>
            <a:chExt cx="929757" cy="909504"/>
          </a:xfrm>
        </p:grpSpPr>
        <p:sp>
          <p:nvSpPr>
            <p:cNvPr id="57" name="Google Shape;220;p50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221;p50"/>
            <p:cNvSpPr/>
            <p:nvPr/>
          </p:nvSpPr>
          <p:spPr>
            <a:xfrm>
              <a:off x="-304998" y="2497226"/>
              <a:ext cx="323808" cy="204757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9" name="Google Shape;222;p50"/>
          <p:cNvSpPr/>
          <p:nvPr/>
        </p:nvSpPr>
        <p:spPr>
          <a:xfrm>
            <a:off x="9678988" y="901700"/>
            <a:ext cx="277812" cy="284163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  <a:defRPr/>
            </a:pPr>
            <a:endParaRPr sz="2490" kern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" name="Google Shape;223;p50"/>
          <p:cNvSpPr/>
          <p:nvPr/>
        </p:nvSpPr>
        <p:spPr>
          <a:xfrm>
            <a:off x="2185988" y="6272213"/>
            <a:ext cx="282575" cy="285750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  <a:defRPr/>
            </a:pPr>
            <a:endParaRPr sz="2490" kern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" name="Google Shape;224;p50"/>
          <p:cNvSpPr/>
          <p:nvPr/>
        </p:nvSpPr>
        <p:spPr>
          <a:xfrm>
            <a:off x="11215688" y="1768475"/>
            <a:ext cx="366712" cy="373063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  <a:defRPr/>
            </a:pPr>
            <a:endParaRPr sz="2490" kern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Google Shape;225;p50"/>
          <p:cNvSpPr/>
          <p:nvPr/>
        </p:nvSpPr>
        <p:spPr>
          <a:xfrm>
            <a:off x="1246188" y="584200"/>
            <a:ext cx="9699625" cy="5765800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  <a:defRPr/>
            </a:pPr>
            <a:endParaRPr sz="2490" kern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" name="Google Shape;226;p50"/>
          <p:cNvSpPr/>
          <p:nvPr/>
        </p:nvSpPr>
        <p:spPr>
          <a:xfrm>
            <a:off x="9536113" y="4778375"/>
            <a:ext cx="2655887" cy="199707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  <a:defRPr/>
            </a:pPr>
            <a:endParaRPr sz="2490" kern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" name="Google Shape;227;p50"/>
          <p:cNvSpPr/>
          <p:nvPr/>
        </p:nvSpPr>
        <p:spPr>
          <a:xfrm>
            <a:off x="2359025" y="166688"/>
            <a:ext cx="917575" cy="796925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  <a:defRPr/>
            </a:pPr>
            <a:endParaRPr sz="2490" kern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228;p50"/>
          <p:cNvSpPr/>
          <p:nvPr/>
        </p:nvSpPr>
        <p:spPr>
          <a:xfrm>
            <a:off x="350838" y="4822825"/>
            <a:ext cx="1223962" cy="29051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  <a:defRPr/>
            </a:pPr>
            <a:endParaRPr sz="2490" kern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" name="Google Shape;165;p50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50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66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50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5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50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5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30;p51"/>
          <p:cNvGrpSpPr/>
          <p:nvPr/>
        </p:nvGrpSpPr>
        <p:grpSpPr bwMode="auto">
          <a:xfrm>
            <a:off x="1609725" y="17463"/>
            <a:ext cx="9063038" cy="3138487"/>
            <a:chOff x="216150" y="13675"/>
            <a:chExt cx="6797350" cy="2353600"/>
          </a:xfrm>
        </p:grpSpPr>
        <p:sp>
          <p:nvSpPr>
            <p:cNvPr id="6" name="Google Shape;231;p51"/>
            <p:cNvSpPr/>
            <p:nvPr/>
          </p:nvSpPr>
          <p:spPr>
            <a:xfrm>
              <a:off x="2327151" y="64866"/>
              <a:ext cx="1235882" cy="1608353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232;p51"/>
            <p:cNvSpPr/>
            <p:nvPr/>
          </p:nvSpPr>
          <p:spPr>
            <a:xfrm>
              <a:off x="2356916" y="80342"/>
              <a:ext cx="1200163" cy="1610734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233;p51"/>
            <p:cNvSpPr/>
            <p:nvPr/>
          </p:nvSpPr>
          <p:spPr>
            <a:xfrm>
              <a:off x="4484586" y="168439"/>
              <a:ext cx="1421621" cy="1621449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234;p51"/>
            <p:cNvSpPr/>
            <p:nvPr/>
          </p:nvSpPr>
          <p:spPr>
            <a:xfrm>
              <a:off x="4506017" y="205344"/>
              <a:ext cx="1418049" cy="1586925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235;p51"/>
            <p:cNvSpPr/>
            <p:nvPr/>
          </p:nvSpPr>
          <p:spPr>
            <a:xfrm>
              <a:off x="3609467" y="175582"/>
              <a:ext cx="317901" cy="1097633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236;p51"/>
            <p:cNvSpPr/>
            <p:nvPr/>
          </p:nvSpPr>
          <p:spPr>
            <a:xfrm>
              <a:off x="3641615" y="172010"/>
              <a:ext cx="257178" cy="1079776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237;p51"/>
            <p:cNvSpPr/>
            <p:nvPr/>
          </p:nvSpPr>
          <p:spPr>
            <a:xfrm>
              <a:off x="1652059" y="301774"/>
              <a:ext cx="1128724" cy="1266682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238;p51"/>
            <p:cNvSpPr/>
            <p:nvPr/>
          </p:nvSpPr>
          <p:spPr>
            <a:xfrm>
              <a:off x="1659203" y="336298"/>
              <a:ext cx="1139440" cy="1225015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239;p51"/>
            <p:cNvSpPr/>
            <p:nvPr/>
          </p:nvSpPr>
          <p:spPr>
            <a:xfrm>
              <a:off x="3828544" y="412489"/>
              <a:ext cx="1062049" cy="1172634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240;p51"/>
            <p:cNvSpPr/>
            <p:nvPr/>
          </p:nvSpPr>
          <p:spPr>
            <a:xfrm>
              <a:off x="3853548" y="447014"/>
              <a:ext cx="1008470" cy="1133347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241;p51"/>
            <p:cNvSpPr/>
            <p:nvPr/>
          </p:nvSpPr>
          <p:spPr>
            <a:xfrm>
              <a:off x="4026190" y="652968"/>
              <a:ext cx="521499" cy="100001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242;p51"/>
            <p:cNvSpPr/>
            <p:nvPr/>
          </p:nvSpPr>
          <p:spPr>
            <a:xfrm>
              <a:off x="4100010" y="797018"/>
              <a:ext cx="485780" cy="96429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243;p51"/>
            <p:cNvSpPr/>
            <p:nvPr/>
          </p:nvSpPr>
          <p:spPr>
            <a:xfrm>
              <a:off x="4128585" y="935115"/>
              <a:ext cx="496496" cy="120239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244;p51"/>
            <p:cNvSpPr/>
            <p:nvPr/>
          </p:nvSpPr>
          <p:spPr>
            <a:xfrm>
              <a:off x="4173829" y="1111308"/>
              <a:ext cx="485780" cy="77382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45;p51"/>
            <p:cNvSpPr/>
            <p:nvPr/>
          </p:nvSpPr>
          <p:spPr>
            <a:xfrm>
              <a:off x="4240505" y="1267261"/>
              <a:ext cx="398864" cy="95239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46;p51"/>
            <p:cNvSpPr/>
            <p:nvPr/>
          </p:nvSpPr>
          <p:spPr>
            <a:xfrm>
              <a:off x="4040478" y="1326786"/>
              <a:ext cx="48817" cy="198812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47;p51"/>
            <p:cNvSpPr/>
            <p:nvPr/>
          </p:nvSpPr>
          <p:spPr>
            <a:xfrm>
              <a:off x="3952371" y="920829"/>
              <a:ext cx="59532" cy="300004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48;p51"/>
            <p:cNvSpPr/>
            <p:nvPr/>
          </p:nvSpPr>
          <p:spPr>
            <a:xfrm>
              <a:off x="2491459" y="863685"/>
              <a:ext cx="620322" cy="552388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9;p51"/>
            <p:cNvSpPr/>
            <p:nvPr/>
          </p:nvSpPr>
          <p:spPr>
            <a:xfrm>
              <a:off x="2516462" y="898209"/>
              <a:ext cx="571506" cy="495244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50;p51"/>
            <p:cNvSpPr/>
            <p:nvPr/>
          </p:nvSpPr>
          <p:spPr>
            <a:xfrm>
              <a:off x="2608141" y="222011"/>
              <a:ext cx="781058" cy="1228587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51;p51"/>
            <p:cNvSpPr/>
            <p:nvPr/>
          </p:nvSpPr>
          <p:spPr>
            <a:xfrm>
              <a:off x="2685532" y="243439"/>
              <a:ext cx="695332" cy="1217872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52;p51"/>
            <p:cNvSpPr/>
            <p:nvPr/>
          </p:nvSpPr>
          <p:spPr>
            <a:xfrm>
              <a:off x="1015068" y="24389"/>
              <a:ext cx="1472818" cy="1675021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53;p51"/>
            <p:cNvSpPr/>
            <p:nvPr/>
          </p:nvSpPr>
          <p:spPr>
            <a:xfrm>
              <a:off x="1053169" y="13675"/>
              <a:ext cx="1431146" cy="1645258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54;p51"/>
            <p:cNvSpPr/>
            <p:nvPr/>
          </p:nvSpPr>
          <p:spPr>
            <a:xfrm>
              <a:off x="216150" y="245820"/>
              <a:ext cx="3023029" cy="2116693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255;p51"/>
            <p:cNvSpPr/>
            <p:nvPr/>
          </p:nvSpPr>
          <p:spPr>
            <a:xfrm>
              <a:off x="523334" y="485109"/>
              <a:ext cx="127399" cy="117858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256;p51"/>
            <p:cNvSpPr/>
            <p:nvPr/>
          </p:nvSpPr>
          <p:spPr>
            <a:xfrm>
              <a:off x="269729" y="256535"/>
              <a:ext cx="2951590" cy="2105978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257;p51"/>
            <p:cNvSpPr/>
            <p:nvPr/>
          </p:nvSpPr>
          <p:spPr>
            <a:xfrm>
              <a:off x="261394" y="792256"/>
              <a:ext cx="1622839" cy="938107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258;p51"/>
            <p:cNvSpPr/>
            <p:nvPr/>
          </p:nvSpPr>
          <p:spPr>
            <a:xfrm>
              <a:off x="291161" y="816066"/>
              <a:ext cx="1572832" cy="860724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259;p51"/>
            <p:cNvSpPr/>
            <p:nvPr/>
          </p:nvSpPr>
          <p:spPr>
            <a:xfrm>
              <a:off x="615014" y="1033925"/>
              <a:ext cx="979894" cy="403577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260;p51"/>
            <p:cNvSpPr/>
            <p:nvPr/>
          </p:nvSpPr>
          <p:spPr>
            <a:xfrm>
              <a:off x="1693732" y="1404168"/>
              <a:ext cx="130970" cy="11905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261;p51"/>
            <p:cNvSpPr/>
            <p:nvPr/>
          </p:nvSpPr>
          <p:spPr>
            <a:xfrm>
              <a:off x="3016529" y="538681"/>
              <a:ext cx="931079" cy="855963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262;p51"/>
            <p:cNvSpPr/>
            <p:nvPr/>
          </p:nvSpPr>
          <p:spPr>
            <a:xfrm>
              <a:off x="3009386" y="560110"/>
              <a:ext cx="921553" cy="828582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263;p51"/>
            <p:cNvSpPr/>
            <p:nvPr/>
          </p:nvSpPr>
          <p:spPr>
            <a:xfrm>
              <a:off x="3270136" y="991068"/>
              <a:ext cx="92870" cy="79763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264;p51"/>
            <p:cNvSpPr/>
            <p:nvPr/>
          </p:nvSpPr>
          <p:spPr>
            <a:xfrm>
              <a:off x="5201350" y="755350"/>
              <a:ext cx="1812150" cy="1611925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265;p51"/>
            <p:cNvSpPr/>
            <p:nvPr/>
          </p:nvSpPr>
          <p:spPr>
            <a:xfrm>
              <a:off x="5154914" y="851781"/>
              <a:ext cx="1795481" cy="1413112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266;p51"/>
            <p:cNvSpPr/>
            <p:nvPr/>
          </p:nvSpPr>
          <p:spPr>
            <a:xfrm>
              <a:off x="5363276" y="1581551"/>
              <a:ext cx="263131" cy="20714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267;p51"/>
            <p:cNvSpPr/>
            <p:nvPr/>
          </p:nvSpPr>
          <p:spPr>
            <a:xfrm>
              <a:off x="5683558" y="1063688"/>
              <a:ext cx="431011" cy="43572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268;p51"/>
            <p:cNvSpPr/>
            <p:nvPr/>
          </p:nvSpPr>
          <p:spPr>
            <a:xfrm>
              <a:off x="6287211" y="1045830"/>
              <a:ext cx="338141" cy="382148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269;p51"/>
            <p:cNvSpPr/>
            <p:nvPr/>
          </p:nvSpPr>
          <p:spPr>
            <a:xfrm>
              <a:off x="6452709" y="1408930"/>
              <a:ext cx="391720" cy="422624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 panose="020B0604020202020204"/>
                <a:buNone/>
                <a:defRPr/>
              </a:pPr>
              <a:endParaRPr sz="2490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" name="Google Shape;270;p51"/>
          <p:cNvSpPr/>
          <p:nvPr/>
        </p:nvSpPr>
        <p:spPr>
          <a:xfrm>
            <a:off x="0" y="1485900"/>
            <a:ext cx="12192000" cy="5394325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  <a:defRPr/>
            </a:pPr>
            <a:endParaRPr sz="2490" kern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" name="Google Shape;271;p51"/>
          <p:cNvSpPr/>
          <p:nvPr/>
        </p:nvSpPr>
        <p:spPr>
          <a:xfrm>
            <a:off x="0" y="1549400"/>
            <a:ext cx="12192000" cy="5330825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 panose="020B0604020202020204"/>
              <a:buNone/>
              <a:defRPr/>
            </a:pPr>
            <a:endParaRPr sz="2490" kern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2" name="Google Shape;272;p51"/>
          <p:cNvSpPr txBox="1">
            <a:spLocks noGrp="1"/>
          </p:cNvSpPr>
          <p:nvPr>
            <p:ph type="title"/>
          </p:nvPr>
        </p:nvSpPr>
        <p:spPr>
          <a:xfrm>
            <a:off x="2806600" y="2510033"/>
            <a:ext cx="6578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3" name="Google Shape;273;p51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66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1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865"/>
            </a:lvl1pPr>
            <a:lvl2pPr lvl="1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23"/>
          <p:cNvSpPr txBox="1">
            <a:spLocks noGrp="1"/>
          </p:cNvSpPr>
          <p:nvPr>
            <p:ph type="title"/>
          </p:nvPr>
        </p:nvSpPr>
        <p:spPr bwMode="auto">
          <a:xfrm>
            <a:off x="415925" y="593725"/>
            <a:ext cx="11360150" cy="763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5" tIns="91425" rIns="91425" bIns="91425" numCol="1" anchor="t" anchorCtr="0" compatLnSpc="1"/>
          <a:lstStyle/>
          <a:p>
            <a:pPr lvl="0"/>
            <a:endParaRPr lang="en-US">
              <a:sym typeface="Arial" panose="020B0604020202020204" pitchFamily="34" charset="0"/>
            </a:endParaRPr>
          </a:p>
        </p:txBody>
      </p:sp>
      <p:sp>
        <p:nvSpPr>
          <p:cNvPr id="1027" name="Google Shape;11;p23"/>
          <p:cNvSpPr txBox="1">
            <a:spLocks noGrp="1"/>
          </p:cNvSpPr>
          <p:nvPr>
            <p:ph type="body" idx="1"/>
          </p:nvPr>
        </p:nvSpPr>
        <p:spPr bwMode="auto">
          <a:xfrm>
            <a:off x="415925" y="1536700"/>
            <a:ext cx="11360150" cy="4554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5" tIns="91425" rIns="91425" bIns="91425" numCol="1" anchor="t" anchorCtr="0" compatLnSpc="1"/>
          <a:lstStyle/>
          <a:p>
            <a:pPr lvl="0"/>
            <a:endParaRPr 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398;p26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5" tIns="45700" rIns="91425" bIns="45700" numCol="1" anchor="ctr" anchorCtr="0" compatLnSpc="1"/>
          <a:lstStyle/>
          <a:p>
            <a:pPr lvl="0"/>
            <a:endParaRPr lang="en-US">
              <a:sym typeface="Arial" panose="020B0604020202020204" pitchFamily="34" charset="0"/>
            </a:endParaRPr>
          </a:p>
        </p:txBody>
      </p:sp>
      <p:sp>
        <p:nvSpPr>
          <p:cNvPr id="18435" name="Google Shape;399;p26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5" tIns="45700" rIns="91425" bIns="45700" numCol="1" anchor="t" anchorCtr="0" compatLnSpc="1"/>
          <a:lstStyle/>
          <a:p>
            <a:pPr lvl="0"/>
            <a:endParaRPr lang="en-US">
              <a:sym typeface="Arial" panose="020B0604020202020204" pitchFamily="34" charset="0"/>
            </a:endParaRPr>
          </a:p>
        </p:txBody>
      </p:sp>
      <p:sp>
        <p:nvSpPr>
          <p:cNvPr id="18436" name="Google Shape;400;p26"/>
          <p:cNvSpPr txBox="1">
            <a:spLocks noGrp="1"/>
          </p:cNvSpPr>
          <p:nvPr>
            <p:ph type="dt" idx="10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5" tIns="45700" rIns="91425" bIns="45700" numCol="1" anchor="ctr" anchorCtr="0" compatLnSpc="1"/>
          <a:lstStyle>
            <a:lvl1pPr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</a:defRPr>
            </a:lvl1pPr>
          </a:lstStyle>
          <a:p>
            <a:endParaRPr lang="en-US"/>
          </a:p>
        </p:txBody>
      </p:sp>
      <p:sp>
        <p:nvSpPr>
          <p:cNvPr id="18437" name="Google Shape;401;p26"/>
          <p:cNvSpPr txBox="1">
            <a:spLocks noGrp="1"/>
          </p:cNvSpPr>
          <p:nvPr>
            <p:ph type="ftr" idx="11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5" tIns="45700" rIns="91425" bIns="45700" numCol="1" anchor="ctr" anchorCtr="0" compatLnSpc="1"/>
          <a:lstStyle>
            <a:lvl1pPr algn="ctr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</a:defRPr>
            </a:lvl1pPr>
          </a:lstStyle>
          <a:p>
            <a:endParaRPr lang="en-US"/>
          </a:p>
        </p:txBody>
      </p:sp>
      <p:sp>
        <p:nvSpPr>
          <p:cNvPr id="18438" name="Google Shape;402;p26"/>
          <p:cNvSpPr txBox="1">
            <a:spLocks noGrp="1"/>
          </p:cNvSpPr>
          <p:nvPr>
            <p:ph type="sldNum" idx="12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5" tIns="45700" rIns="91425" bIns="45700" numCol="1" anchor="ctr" anchorCtr="0" compatLnSpc="1"/>
          <a:lstStyle>
            <a:lvl1pPr algn="r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</a:defRPr>
            </a:lvl1pPr>
          </a:lstStyle>
          <a:p>
            <a:fld id="{2BB293F2-5B0A-4C8C-8417-196B9710A7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Arial" panose="020B060402020202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Arial" panose="020B060402020202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Arial" panose="020B0604020202020204"/>
              </a:defRPr>
            </a:lvl1pPr>
          </a:lstStyle>
          <a:p>
            <a:pPr>
              <a:defRPr/>
            </a:pPr>
            <a:fld id="{01BD49B5-D775-4ACA-AE5D-F6CE5B8B2F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940050" y="1066800"/>
            <a:ext cx="6991350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ts val="600"/>
              </a:spcBef>
              <a:defRPr/>
            </a:pPr>
            <a:r>
              <a:rPr lang="en-US" altLang="en-US" sz="6000" b="1" dirty="0">
                <a:solidFill>
                  <a:srgbClr val="FF0066"/>
                </a:solidFill>
                <a:ea typeface="Kids"/>
                <a:cs typeface="Arial" panose="020B0604020202020204" pitchFamily="34" charset="0"/>
                <a:sym typeface="Arial" panose="020B0604020202020204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Line 2"/>
          <p:cNvSpPr>
            <a:spLocks noChangeShapeType="1"/>
          </p:cNvSpPr>
          <p:nvPr/>
        </p:nvSpPr>
        <p:spPr bwMode="auto">
          <a:xfrm>
            <a:off x="1004888" y="4989513"/>
            <a:ext cx="2917825" cy="206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1100138" y="5053013"/>
            <a:ext cx="314483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B </a:t>
            </a:r>
          </a:p>
        </p:txBody>
      </p:sp>
      <p:sp>
        <p:nvSpPr>
          <p:cNvPr id="64515" name="Line 5"/>
          <p:cNvSpPr>
            <a:spLocks noChangeShapeType="1"/>
          </p:cNvSpPr>
          <p:nvPr/>
        </p:nvSpPr>
        <p:spPr bwMode="auto">
          <a:xfrm>
            <a:off x="3878263" y="33448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64516" name="Line 6"/>
          <p:cNvSpPr>
            <a:spLocks noChangeShapeType="1"/>
          </p:cNvSpPr>
          <p:nvPr/>
        </p:nvSpPr>
        <p:spPr bwMode="auto">
          <a:xfrm>
            <a:off x="3802063" y="3192463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64517" name="Line 7"/>
          <p:cNvSpPr>
            <a:spLocks noChangeShapeType="1"/>
          </p:cNvSpPr>
          <p:nvPr/>
        </p:nvSpPr>
        <p:spPr bwMode="auto">
          <a:xfrm>
            <a:off x="3802063" y="3573463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3189288" y="2905125"/>
            <a:ext cx="3873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3450" y="2536825"/>
            <a:ext cx="11747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0" name="Text Box 18"/>
          <p:cNvSpPr txBox="1">
            <a:spLocks noChangeArrowheads="1"/>
          </p:cNvSpPr>
          <p:nvPr/>
        </p:nvSpPr>
        <p:spPr bwMode="auto">
          <a:xfrm>
            <a:off x="7467600" y="1143000"/>
            <a:ext cx="41148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vi-VN" altLang="en-US">
              <a:solidFill>
                <a:schemeClr val="tx1"/>
              </a:solidFill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 flipV="1">
            <a:off x="3087688" y="2873375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rot="10800000" wrap="none" anchor="ctr"/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88525">
            <a:off x="3249613" y="2490788"/>
            <a:ext cx="7175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flipV="1">
            <a:off x="3151188" y="2716213"/>
            <a:ext cx="0" cy="22860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151362" y="4945063"/>
            <a:ext cx="0" cy="987425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681288" y="5575300"/>
            <a:ext cx="4048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681288" y="2616200"/>
            <a:ext cx="4048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041900" y="2236788"/>
            <a:ext cx="6477000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Bước 1: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Đặt một cạnh góc vuông của ê ke trùng với đường thẳng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endParaRPr lang="vi-VN" altLang="en-US" sz="2800">
              <a:solidFill>
                <a:srgbClr val="0000CC"/>
              </a:solidFill>
            </a:endParaRPr>
          </a:p>
        </p:txBody>
      </p:sp>
      <p:sp>
        <p:nvSpPr>
          <p:cNvPr id="20" name="TextBox 32"/>
          <p:cNvSpPr txBox="1">
            <a:spLocks noChangeArrowheads="1"/>
          </p:cNvSpPr>
          <p:nvPr/>
        </p:nvSpPr>
        <p:spPr bwMode="auto">
          <a:xfrm>
            <a:off x="4473575" y="1417638"/>
            <a:ext cx="70485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* Điểm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 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nằm ngoài đường thẳng</a:t>
            </a: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endParaRPr lang="en-US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29" name="TextBox 32"/>
          <p:cNvSpPr txBox="1">
            <a:spLocks noChangeArrowheads="1"/>
          </p:cNvSpPr>
          <p:nvPr/>
        </p:nvSpPr>
        <p:spPr bwMode="auto">
          <a:xfrm>
            <a:off x="776288" y="473075"/>
            <a:ext cx="11202987" cy="107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1. Vẽ đường thẳng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CD</a:t>
            </a: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đi qua điểm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 vuông góc với đường thẳng</a:t>
            </a: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cho trước</a:t>
            </a: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003800" y="3221038"/>
            <a:ext cx="6457950" cy="1385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Bước 2: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Chuyển dịch ê ke trượt theo đường thẳng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 sao cho cạnh góc vuông thứ hai của ê ke gặp điểm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endParaRPr lang="en-US" altLang="en-US" sz="28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978400" y="4637088"/>
            <a:ext cx="6515100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Bước 3: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Vạch một đường thẳng theo cạnh đó thì được đường thẳng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CD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 đi qua điểm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 và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vuông góc với đường thẳng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endParaRPr lang="en-US" altLang="en-US" sz="28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08724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125 L 5E-6 0.3027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9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24 -0.00231 L 0.08685 0.2696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3 L 5E-6 0.4342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1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838" y="4521200"/>
            <a:ext cx="161925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lang="en-US" kern="0">
              <a:sym typeface="Arial" panose="020B0604020202020204"/>
            </a:endParaRPr>
          </a:p>
        </p:txBody>
      </p:sp>
      <p:sp>
        <p:nvSpPr>
          <p:cNvPr id="66562" name="Line 4"/>
          <p:cNvSpPr>
            <a:spLocks noChangeShapeType="1"/>
          </p:cNvSpPr>
          <p:nvPr/>
        </p:nvSpPr>
        <p:spPr bwMode="auto">
          <a:xfrm>
            <a:off x="1350963" y="4673600"/>
            <a:ext cx="29718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1198563" y="4673600"/>
            <a:ext cx="458787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4062413" y="4673600"/>
            <a:ext cx="477837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6565" name="Line 8"/>
          <p:cNvSpPr>
            <a:spLocks noChangeShapeType="1"/>
          </p:cNvSpPr>
          <p:nvPr/>
        </p:nvSpPr>
        <p:spPr bwMode="auto">
          <a:xfrm>
            <a:off x="2265363" y="3378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66566" name="Line 9"/>
          <p:cNvSpPr>
            <a:spLocks noChangeShapeType="1"/>
          </p:cNvSpPr>
          <p:nvPr/>
        </p:nvSpPr>
        <p:spPr bwMode="auto">
          <a:xfrm>
            <a:off x="2189163" y="32258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66567" name="Line 10"/>
          <p:cNvSpPr>
            <a:spLocks noChangeShapeType="1"/>
          </p:cNvSpPr>
          <p:nvPr/>
        </p:nvSpPr>
        <p:spPr bwMode="auto">
          <a:xfrm>
            <a:off x="2189163" y="36068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583781" flipH="1">
            <a:off x="422275" y="2587625"/>
            <a:ext cx="1641475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320784">
            <a:off x="1697038" y="1749425"/>
            <a:ext cx="990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15"/>
          <p:cNvSpPr>
            <a:spLocks noChangeShapeType="1"/>
          </p:cNvSpPr>
          <p:nvPr/>
        </p:nvSpPr>
        <p:spPr bwMode="auto">
          <a:xfrm flipH="1" flipV="1">
            <a:off x="2378075" y="2628900"/>
            <a:ext cx="7938" cy="20415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67200" y="2697163"/>
            <a:ext cx="6981825" cy="1077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gọi đoạn thẳng AH là đường cao của tam giác ABC.</a:t>
            </a:r>
          </a:p>
        </p:txBody>
      </p:sp>
      <p:sp>
        <p:nvSpPr>
          <p:cNvPr id="66572" name="Line 4"/>
          <p:cNvSpPr>
            <a:spLocks noChangeShapeType="1"/>
          </p:cNvSpPr>
          <p:nvPr/>
        </p:nvSpPr>
        <p:spPr bwMode="auto">
          <a:xfrm flipV="1">
            <a:off x="1365250" y="2616200"/>
            <a:ext cx="1009650" cy="20574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66573" name="Line 4"/>
          <p:cNvSpPr>
            <a:spLocks noChangeShapeType="1"/>
          </p:cNvSpPr>
          <p:nvPr/>
        </p:nvSpPr>
        <p:spPr bwMode="auto">
          <a:xfrm>
            <a:off x="2374900" y="2616200"/>
            <a:ext cx="1947863" cy="20574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2208213" y="4673600"/>
            <a:ext cx="481012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315913" y="417513"/>
            <a:ext cx="579278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2. Đường cao của hình tam giác</a:t>
            </a:r>
            <a:endParaRPr lang="en-US" alt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267200" y="1128713"/>
            <a:ext cx="6981825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 đỉnh A của hình tam giác ABC ta vẽ đường thẳng vuông góc với cạnh BC, cắt cạnh BC tại điểm H.</a:t>
            </a:r>
          </a:p>
        </p:txBody>
      </p:sp>
      <p:sp>
        <p:nvSpPr>
          <p:cNvPr id="66577" name="Text Box 6"/>
          <p:cNvSpPr txBox="1">
            <a:spLocks noChangeArrowheads="1"/>
          </p:cNvSpPr>
          <p:nvPr/>
        </p:nvSpPr>
        <p:spPr bwMode="auto">
          <a:xfrm>
            <a:off x="2144713" y="2081213"/>
            <a:ext cx="569912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74 -0.00139 L 0.02695 0.000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13 0.280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02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1" grpId="1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8950" y="758825"/>
            <a:ext cx="7253288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11189" y="2312126"/>
            <a:ext cx="4258491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200" b="1" kern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/>
                <a:ea typeface="Arial" panose="020B0604020202020204"/>
                <a:cs typeface="+mn-cs"/>
                <a:sym typeface="Arial" panose="020B0604020202020204"/>
              </a:rPr>
              <a:t>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Line 2"/>
          <p:cNvSpPr>
            <a:spLocks noChangeShapeType="1"/>
          </p:cNvSpPr>
          <p:nvPr/>
        </p:nvSpPr>
        <p:spPr bwMode="auto">
          <a:xfrm>
            <a:off x="1165225" y="4711700"/>
            <a:ext cx="2609850" cy="333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69634" name="Text Box 3"/>
          <p:cNvSpPr txBox="1">
            <a:spLocks noChangeArrowheads="1"/>
          </p:cNvSpPr>
          <p:nvPr/>
        </p:nvSpPr>
        <p:spPr bwMode="auto">
          <a:xfrm>
            <a:off x="1012825" y="4711700"/>
            <a:ext cx="406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3568700" y="4791075"/>
            <a:ext cx="406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9636" name="Line 5"/>
          <p:cNvSpPr>
            <a:spLocks noChangeShapeType="1"/>
          </p:cNvSpPr>
          <p:nvPr/>
        </p:nvSpPr>
        <p:spPr bwMode="auto">
          <a:xfrm>
            <a:off x="4171950" y="31908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69637" name="Line 6"/>
          <p:cNvSpPr>
            <a:spLocks noChangeShapeType="1"/>
          </p:cNvSpPr>
          <p:nvPr/>
        </p:nvSpPr>
        <p:spPr bwMode="auto">
          <a:xfrm>
            <a:off x="4095750" y="3038475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69638" name="Line 7"/>
          <p:cNvSpPr>
            <a:spLocks noChangeShapeType="1"/>
          </p:cNvSpPr>
          <p:nvPr/>
        </p:nvSpPr>
        <p:spPr bwMode="auto">
          <a:xfrm>
            <a:off x="4095750" y="3419475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69639" name="Oval 8"/>
          <p:cNvSpPr>
            <a:spLocks noChangeArrowheads="1"/>
          </p:cNvSpPr>
          <p:nvPr/>
        </p:nvSpPr>
        <p:spPr bwMode="auto">
          <a:xfrm>
            <a:off x="2281238" y="467677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0" name="Text Box 9"/>
          <p:cNvSpPr txBox="1">
            <a:spLocks noChangeArrowheads="1"/>
          </p:cNvSpPr>
          <p:nvPr/>
        </p:nvSpPr>
        <p:spPr bwMode="auto">
          <a:xfrm>
            <a:off x="6307138" y="4697413"/>
            <a:ext cx="38893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9641" name="Text Box 15"/>
          <p:cNvSpPr txBox="1">
            <a:spLocks noChangeArrowheads="1"/>
          </p:cNvSpPr>
          <p:nvPr/>
        </p:nvSpPr>
        <p:spPr bwMode="auto">
          <a:xfrm>
            <a:off x="6281738" y="3422650"/>
            <a:ext cx="381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9642" name="Text Box 23"/>
          <p:cNvSpPr txBox="1">
            <a:spLocks noChangeArrowheads="1"/>
          </p:cNvSpPr>
          <p:nvPr/>
        </p:nvSpPr>
        <p:spPr bwMode="auto">
          <a:xfrm>
            <a:off x="2324100" y="4799013"/>
            <a:ext cx="3905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9643" name="Text Box 24"/>
          <p:cNvSpPr txBox="1">
            <a:spLocks noChangeArrowheads="1"/>
          </p:cNvSpPr>
          <p:nvPr/>
        </p:nvSpPr>
        <p:spPr bwMode="auto">
          <a:xfrm>
            <a:off x="6257925" y="5338763"/>
            <a:ext cx="4048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9644" name="TextBox 26"/>
          <p:cNvSpPr txBox="1">
            <a:spLocks noChangeArrowheads="1"/>
          </p:cNvSpPr>
          <p:nvPr/>
        </p:nvSpPr>
        <p:spPr bwMode="auto">
          <a:xfrm>
            <a:off x="434975" y="515938"/>
            <a:ext cx="1111250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146175" indent="-1146175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Hãy vẽ đường thẳng AB đi qua điểm E và vuông góc với đường thẳng CD trong mỗi trường hợp sau.</a:t>
            </a:r>
          </a:p>
        </p:txBody>
      </p:sp>
      <p:sp>
        <p:nvSpPr>
          <p:cNvPr id="69645" name="Line 2"/>
          <p:cNvSpPr>
            <a:spLocks noChangeShapeType="1"/>
          </p:cNvSpPr>
          <p:nvPr/>
        </p:nvSpPr>
        <p:spPr bwMode="auto">
          <a:xfrm flipV="1">
            <a:off x="6230938" y="3575050"/>
            <a:ext cx="0" cy="2057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69646" name="Line 2"/>
          <p:cNvSpPr>
            <a:spLocks noChangeShapeType="1"/>
          </p:cNvSpPr>
          <p:nvPr/>
        </p:nvSpPr>
        <p:spPr bwMode="auto">
          <a:xfrm flipV="1">
            <a:off x="8974138" y="3879850"/>
            <a:ext cx="2573337" cy="14462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69647" name="Text Box 23"/>
          <p:cNvSpPr txBox="1">
            <a:spLocks noChangeArrowheads="1"/>
          </p:cNvSpPr>
          <p:nvPr/>
        </p:nvSpPr>
        <p:spPr bwMode="auto">
          <a:xfrm>
            <a:off x="10039350" y="4787900"/>
            <a:ext cx="3905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9648" name="Oval 8"/>
          <p:cNvSpPr>
            <a:spLocks noChangeArrowheads="1"/>
          </p:cNvSpPr>
          <p:nvPr/>
        </p:nvSpPr>
        <p:spPr bwMode="auto">
          <a:xfrm>
            <a:off x="10120313" y="4579938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9" name="Text Box 23"/>
          <p:cNvSpPr txBox="1">
            <a:spLocks noChangeArrowheads="1"/>
          </p:cNvSpPr>
          <p:nvPr/>
        </p:nvSpPr>
        <p:spPr bwMode="auto">
          <a:xfrm>
            <a:off x="8655050" y="5441950"/>
            <a:ext cx="4048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9650" name="Text Box 23"/>
          <p:cNvSpPr txBox="1">
            <a:spLocks noChangeArrowheads="1"/>
          </p:cNvSpPr>
          <p:nvPr/>
        </p:nvSpPr>
        <p:spPr bwMode="auto">
          <a:xfrm>
            <a:off x="11657013" y="3976688"/>
            <a:ext cx="4048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9651" name="Text Box 23"/>
          <p:cNvSpPr txBox="1">
            <a:spLocks noChangeArrowheads="1"/>
          </p:cNvSpPr>
          <p:nvPr/>
        </p:nvSpPr>
        <p:spPr bwMode="auto">
          <a:xfrm>
            <a:off x="9064625" y="2243138"/>
            <a:ext cx="423863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69652" name="Text Box 23"/>
          <p:cNvSpPr txBox="1">
            <a:spLocks noChangeArrowheads="1"/>
          </p:cNvSpPr>
          <p:nvPr/>
        </p:nvSpPr>
        <p:spPr bwMode="auto">
          <a:xfrm>
            <a:off x="5302250" y="2305050"/>
            <a:ext cx="4587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69653" name="Text Box 23"/>
          <p:cNvSpPr txBox="1">
            <a:spLocks noChangeArrowheads="1"/>
          </p:cNvSpPr>
          <p:nvPr/>
        </p:nvSpPr>
        <p:spPr bwMode="auto">
          <a:xfrm>
            <a:off x="1093788" y="2339975"/>
            <a:ext cx="4413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69654" name="Oval 8"/>
          <p:cNvSpPr>
            <a:spLocks noChangeArrowheads="1"/>
          </p:cNvSpPr>
          <p:nvPr/>
        </p:nvSpPr>
        <p:spPr bwMode="auto">
          <a:xfrm>
            <a:off x="6189663" y="462121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0750" y="2759075"/>
            <a:ext cx="13716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5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3763" y="2111375"/>
            <a:ext cx="11699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4" name="Straight Connector 63"/>
          <p:cNvCxnSpPr/>
          <p:nvPr/>
        </p:nvCxnSpPr>
        <p:spPr>
          <a:xfrm flipV="1">
            <a:off x="2308225" y="3111500"/>
            <a:ext cx="0" cy="16002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308225" y="4406900"/>
            <a:ext cx="0" cy="16002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2339975" y="5702300"/>
            <a:ext cx="3889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7" name="Text Box 4"/>
          <p:cNvSpPr txBox="1">
            <a:spLocks noChangeArrowheads="1"/>
          </p:cNvSpPr>
          <p:nvPr/>
        </p:nvSpPr>
        <p:spPr bwMode="auto">
          <a:xfrm>
            <a:off x="2308225" y="3187700"/>
            <a:ext cx="406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68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300" y="2593975"/>
            <a:ext cx="11684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5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5550" y="3294063"/>
            <a:ext cx="118268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0" name="Straight Connector 69"/>
          <p:cNvCxnSpPr>
            <a:stCxn id="69654" idx="6"/>
          </p:cNvCxnSpPr>
          <p:nvPr/>
        </p:nvCxnSpPr>
        <p:spPr>
          <a:xfrm flipH="1" flipV="1">
            <a:off x="5075238" y="4656138"/>
            <a:ext cx="1190625" cy="3175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6053138" y="4635500"/>
            <a:ext cx="1425575" cy="2063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7283450" y="4718050"/>
            <a:ext cx="3889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4972050" y="4695825"/>
            <a:ext cx="3143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9301163" y="2657475"/>
            <a:ext cx="4048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10763250" y="5588000"/>
            <a:ext cx="3873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84" name="Picture 25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3608388"/>
            <a:ext cx="11699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88205">
            <a:off x="8305800" y="3114675"/>
            <a:ext cx="13716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" name="Straight Connector 80"/>
          <p:cNvCxnSpPr/>
          <p:nvPr/>
        </p:nvCxnSpPr>
        <p:spPr>
          <a:xfrm flipH="1" flipV="1">
            <a:off x="9301163" y="3114675"/>
            <a:ext cx="831850" cy="147478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25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897886">
            <a:off x="8929688" y="1947863"/>
            <a:ext cx="11699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7" name="Straight Connector 86"/>
          <p:cNvCxnSpPr/>
          <p:nvPr/>
        </p:nvCxnSpPr>
        <p:spPr>
          <a:xfrm flipH="1" flipV="1">
            <a:off x="10177463" y="4664075"/>
            <a:ext cx="604837" cy="1038225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25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897886">
            <a:off x="9759950" y="3332163"/>
            <a:ext cx="11699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25E-7 -2.59259E-6 L -6.25E-7 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00039 0.2113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3.33333E-6 L -3.33333E-6 0.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25 0.05463 L -0.02175 0.0546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92 -0.00093 L 0.07917 -0.0009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4 0.04977 L 0.05482 0.0497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5.55112E-17 L 0.07917 0.23704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07253 0.220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5.55112E-17 L 0.07917 0.23704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1185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000"/>
                            </p:stCondLst>
                            <p:childTnLst>
                              <p:par>
                                <p:cTn id="15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72" grpId="0"/>
      <p:bldP spid="73" grpId="0"/>
      <p:bldP spid="78" grpId="0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Line 2"/>
          <p:cNvSpPr>
            <a:spLocks noChangeShapeType="1"/>
          </p:cNvSpPr>
          <p:nvPr/>
        </p:nvSpPr>
        <p:spPr bwMode="auto">
          <a:xfrm flipV="1">
            <a:off x="1081088" y="3562350"/>
            <a:ext cx="1011237" cy="1608138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71682" name="Text Box 3"/>
          <p:cNvSpPr txBox="1">
            <a:spLocks noChangeArrowheads="1"/>
          </p:cNvSpPr>
          <p:nvPr/>
        </p:nvSpPr>
        <p:spPr bwMode="auto">
          <a:xfrm>
            <a:off x="1901825" y="3184525"/>
            <a:ext cx="3429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1683" name="Text Box 4"/>
          <p:cNvSpPr txBox="1">
            <a:spLocks noChangeArrowheads="1"/>
          </p:cNvSpPr>
          <p:nvPr/>
        </p:nvSpPr>
        <p:spPr bwMode="auto">
          <a:xfrm>
            <a:off x="6457950" y="2901950"/>
            <a:ext cx="3889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1684" name="Line 5"/>
          <p:cNvSpPr>
            <a:spLocks noChangeShapeType="1"/>
          </p:cNvSpPr>
          <p:nvPr/>
        </p:nvSpPr>
        <p:spPr bwMode="auto">
          <a:xfrm>
            <a:off x="4343400" y="24939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71685" name="Line 6"/>
          <p:cNvSpPr>
            <a:spLocks noChangeShapeType="1"/>
          </p:cNvSpPr>
          <p:nvPr/>
        </p:nvSpPr>
        <p:spPr bwMode="auto">
          <a:xfrm>
            <a:off x="4267200" y="2341563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71686" name="Line 7"/>
          <p:cNvSpPr>
            <a:spLocks noChangeShapeType="1"/>
          </p:cNvSpPr>
          <p:nvPr/>
        </p:nvSpPr>
        <p:spPr bwMode="auto">
          <a:xfrm>
            <a:off x="3159125" y="3273425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71687" name="Text Box 9"/>
          <p:cNvSpPr txBox="1">
            <a:spLocks noChangeArrowheads="1"/>
          </p:cNvSpPr>
          <p:nvPr/>
        </p:nvSpPr>
        <p:spPr bwMode="auto">
          <a:xfrm>
            <a:off x="4132263" y="5126038"/>
            <a:ext cx="4064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1688" name="Text Box 23"/>
          <p:cNvSpPr txBox="1">
            <a:spLocks noChangeArrowheads="1"/>
          </p:cNvSpPr>
          <p:nvPr/>
        </p:nvSpPr>
        <p:spPr bwMode="auto">
          <a:xfrm>
            <a:off x="6684963" y="5091113"/>
            <a:ext cx="4064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1689" name="Text Box 24"/>
          <p:cNvSpPr txBox="1">
            <a:spLocks noChangeArrowheads="1"/>
          </p:cNvSpPr>
          <p:nvPr/>
        </p:nvSpPr>
        <p:spPr bwMode="auto">
          <a:xfrm>
            <a:off x="3095625" y="5049838"/>
            <a:ext cx="407988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1690" name="Line 2"/>
          <p:cNvSpPr>
            <a:spLocks noChangeShapeType="1"/>
          </p:cNvSpPr>
          <p:nvPr/>
        </p:nvSpPr>
        <p:spPr bwMode="auto">
          <a:xfrm flipV="1">
            <a:off x="1055688" y="5164138"/>
            <a:ext cx="2078037" cy="14287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71691" name="Line 2"/>
          <p:cNvSpPr>
            <a:spLocks noChangeShapeType="1"/>
          </p:cNvSpPr>
          <p:nvPr/>
        </p:nvSpPr>
        <p:spPr bwMode="auto">
          <a:xfrm>
            <a:off x="2066925" y="3562350"/>
            <a:ext cx="1066800" cy="1595438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71692" name="Text Box 3"/>
          <p:cNvSpPr txBox="1">
            <a:spLocks noChangeArrowheads="1"/>
          </p:cNvSpPr>
          <p:nvPr/>
        </p:nvSpPr>
        <p:spPr bwMode="auto">
          <a:xfrm>
            <a:off x="784225" y="5091113"/>
            <a:ext cx="3429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1693" name="Line 2"/>
          <p:cNvSpPr>
            <a:spLocks noChangeShapeType="1"/>
          </p:cNvSpPr>
          <p:nvPr/>
        </p:nvSpPr>
        <p:spPr bwMode="auto">
          <a:xfrm flipH="1">
            <a:off x="4538663" y="5153025"/>
            <a:ext cx="2108200" cy="1746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71694" name="Line 2"/>
          <p:cNvSpPr>
            <a:spLocks noChangeShapeType="1"/>
          </p:cNvSpPr>
          <p:nvPr/>
        </p:nvSpPr>
        <p:spPr bwMode="auto">
          <a:xfrm flipH="1" flipV="1">
            <a:off x="6611938" y="3370263"/>
            <a:ext cx="47625" cy="178276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71695" name="Line 2"/>
          <p:cNvSpPr>
            <a:spLocks noChangeShapeType="1"/>
          </p:cNvSpPr>
          <p:nvPr/>
        </p:nvSpPr>
        <p:spPr bwMode="auto">
          <a:xfrm flipH="1">
            <a:off x="4538663" y="3370263"/>
            <a:ext cx="2073275" cy="1785937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71696" name="Line 2"/>
          <p:cNvSpPr>
            <a:spLocks noChangeShapeType="1"/>
          </p:cNvSpPr>
          <p:nvPr/>
        </p:nvSpPr>
        <p:spPr bwMode="auto">
          <a:xfrm flipH="1">
            <a:off x="9396413" y="5048250"/>
            <a:ext cx="2251075" cy="3016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71697" name="Line 2"/>
          <p:cNvSpPr>
            <a:spLocks noChangeShapeType="1"/>
          </p:cNvSpPr>
          <p:nvPr/>
        </p:nvSpPr>
        <p:spPr bwMode="auto">
          <a:xfrm flipH="1" flipV="1">
            <a:off x="8281988" y="3370263"/>
            <a:ext cx="1114425" cy="170815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71698" name="Line 2"/>
          <p:cNvSpPr>
            <a:spLocks noChangeShapeType="1"/>
          </p:cNvSpPr>
          <p:nvPr/>
        </p:nvSpPr>
        <p:spPr bwMode="auto">
          <a:xfrm flipH="1" flipV="1">
            <a:off x="8281988" y="3363913"/>
            <a:ext cx="3381375" cy="169227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71699" name="Text Box 23"/>
          <p:cNvSpPr txBox="1">
            <a:spLocks noChangeArrowheads="1"/>
          </p:cNvSpPr>
          <p:nvPr/>
        </p:nvSpPr>
        <p:spPr bwMode="auto">
          <a:xfrm>
            <a:off x="8890000" y="5180013"/>
            <a:ext cx="4699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1700" name="Text Box 23"/>
          <p:cNvSpPr txBox="1">
            <a:spLocks noChangeArrowheads="1"/>
          </p:cNvSpPr>
          <p:nvPr/>
        </p:nvSpPr>
        <p:spPr bwMode="auto">
          <a:xfrm>
            <a:off x="11461750" y="5030788"/>
            <a:ext cx="388938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1701" name="Text Box 23"/>
          <p:cNvSpPr txBox="1">
            <a:spLocks noChangeArrowheads="1"/>
          </p:cNvSpPr>
          <p:nvPr/>
        </p:nvSpPr>
        <p:spPr bwMode="auto">
          <a:xfrm flipH="1">
            <a:off x="8047038" y="2924175"/>
            <a:ext cx="5302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914525" y="5178425"/>
            <a:ext cx="42386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475288" y="3673475"/>
            <a:ext cx="2857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1704" name="TextBox 26"/>
          <p:cNvSpPr txBox="1">
            <a:spLocks noChangeArrowheads="1"/>
          </p:cNvSpPr>
          <p:nvPr/>
        </p:nvSpPr>
        <p:spPr bwMode="auto">
          <a:xfrm>
            <a:off x="427038" y="395288"/>
            <a:ext cx="11406187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082675" indent="-1082675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vẽ đường cao AH của hình tam giác ABC trong mỗi trường hợp sau: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05" name="TextBox 25"/>
          <p:cNvSpPr txBox="1">
            <a:spLocks noChangeArrowheads="1"/>
          </p:cNvSpPr>
          <p:nvPr/>
        </p:nvSpPr>
        <p:spPr bwMode="auto">
          <a:xfrm>
            <a:off x="823913" y="1865313"/>
            <a:ext cx="652462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082675" indent="-1082675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</a:t>
            </a:r>
          </a:p>
        </p:txBody>
      </p:sp>
      <p:sp>
        <p:nvSpPr>
          <p:cNvPr id="71706" name="TextBox 26"/>
          <p:cNvSpPr txBox="1">
            <a:spLocks noChangeArrowheads="1"/>
          </p:cNvSpPr>
          <p:nvPr/>
        </p:nvSpPr>
        <p:spPr bwMode="auto">
          <a:xfrm>
            <a:off x="4852988" y="2049463"/>
            <a:ext cx="608012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082675" indent="-1082675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</a:p>
        </p:txBody>
      </p:sp>
      <p:sp>
        <p:nvSpPr>
          <p:cNvPr id="71707" name="TextBox 26"/>
          <p:cNvSpPr txBox="1">
            <a:spLocks noChangeArrowheads="1"/>
          </p:cNvSpPr>
          <p:nvPr/>
        </p:nvSpPr>
        <p:spPr bwMode="auto">
          <a:xfrm>
            <a:off x="7624763" y="1993900"/>
            <a:ext cx="52863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082675" indent="-1082675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</a:t>
            </a:r>
          </a:p>
        </p:txBody>
      </p:sp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3300" y="3551238"/>
            <a:ext cx="103505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1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8525">
            <a:off x="2192338" y="3198813"/>
            <a:ext cx="825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"/>
          <p:cNvSpPr/>
          <p:nvPr/>
        </p:nvSpPr>
        <p:spPr>
          <a:xfrm>
            <a:off x="2092325" y="4975225"/>
            <a:ext cx="138113" cy="1889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lang="en-US" sz="2400" b="1" kern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4" name="Line 22"/>
          <p:cNvSpPr>
            <a:spLocks noChangeShapeType="1"/>
          </p:cNvSpPr>
          <p:nvPr/>
        </p:nvSpPr>
        <p:spPr bwMode="auto">
          <a:xfrm flipV="1">
            <a:off x="2081213" y="3546475"/>
            <a:ext cx="0" cy="1579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493853">
            <a:off x="5413375" y="4257675"/>
            <a:ext cx="1084263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1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000420">
            <a:off x="5848351" y="3841750"/>
            <a:ext cx="85566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Line 22"/>
          <p:cNvSpPr>
            <a:spLocks noChangeShapeType="1"/>
          </p:cNvSpPr>
          <p:nvPr/>
        </p:nvSpPr>
        <p:spPr bwMode="auto">
          <a:xfrm flipH="1" flipV="1">
            <a:off x="5722938" y="4100513"/>
            <a:ext cx="923925" cy="10652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lang="en-US" sz="2400" b="1" kern="0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8" name="Rectangle 1"/>
          <p:cNvSpPr/>
          <p:nvPr/>
        </p:nvSpPr>
        <p:spPr>
          <a:xfrm rot="18875477">
            <a:off x="5776913" y="4048125"/>
            <a:ext cx="152400" cy="18415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lang="en-US" sz="2400" b="1" kern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781523">
            <a:off x="9902031" y="4293395"/>
            <a:ext cx="1349375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1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6725" y="4257675"/>
            <a:ext cx="10795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Line 22"/>
          <p:cNvSpPr>
            <a:spLocks noChangeShapeType="1"/>
          </p:cNvSpPr>
          <p:nvPr/>
        </p:nvSpPr>
        <p:spPr bwMode="auto">
          <a:xfrm flipV="1">
            <a:off x="9421813" y="4213225"/>
            <a:ext cx="471487" cy="8556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lang="en-US" sz="2400" b="1" kern="0">
              <a:ln w="28575">
                <a:solidFill>
                  <a:schemeClr val="tx1"/>
                </a:solidFill>
              </a:ln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42" name="Rectangle 1"/>
          <p:cNvSpPr/>
          <p:nvPr/>
        </p:nvSpPr>
        <p:spPr>
          <a:xfrm rot="17823370" flipH="1" flipV="1">
            <a:off x="9690894" y="4126707"/>
            <a:ext cx="203200" cy="17621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lang="en-US" sz="2400" b="1" kern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9820275" y="3716338"/>
            <a:ext cx="3048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1.875E-6 0.23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2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07695 0.1530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1" y="76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03177 -0.1097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-5486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3" grpId="0" animBg="1"/>
      <p:bldP spid="34" grpId="0" animBg="1"/>
      <p:bldP spid="38" grpId="0" animBg="1"/>
      <p:bldP spid="42" grpId="0" animBg="1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Google Shape;1152;p2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400"/>
            <a:ext cx="12288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Google Shape;1154;p22"/>
          <p:cNvSpPr/>
          <p:nvPr/>
        </p:nvSpPr>
        <p:spPr bwMode="auto">
          <a:xfrm>
            <a:off x="266700" y="292100"/>
            <a:ext cx="12022138" cy="4319588"/>
          </a:xfrm>
          <a:custGeom>
            <a:avLst/>
            <a:gdLst/>
            <a:ahLst/>
            <a:cxnLst>
              <a:cxn ang="0">
                <a:pos x="4706" y="1507"/>
              </a:cxn>
              <a:cxn ang="0">
                <a:pos x="4622" y="1268"/>
              </a:cxn>
              <a:cxn ang="0">
                <a:pos x="4489" y="1059"/>
              </a:cxn>
              <a:cxn ang="0">
                <a:pos x="4312" y="886"/>
              </a:cxn>
              <a:cxn ang="0">
                <a:pos x="4099" y="757"/>
              </a:cxn>
              <a:cxn ang="0">
                <a:pos x="3857" y="679"/>
              </a:cxn>
              <a:cxn ang="0">
                <a:pos x="3608" y="660"/>
              </a:cxn>
              <a:cxn ang="0">
                <a:pos x="3407" y="686"/>
              </a:cxn>
              <a:cxn ang="0">
                <a:pos x="3220" y="746"/>
              </a:cxn>
              <a:cxn ang="0">
                <a:pos x="3050" y="838"/>
              </a:cxn>
              <a:cxn ang="0">
                <a:pos x="2970" y="623"/>
              </a:cxn>
              <a:cxn ang="0">
                <a:pos x="2850" y="430"/>
              </a:cxn>
              <a:cxn ang="0">
                <a:pos x="2694" y="268"/>
              </a:cxn>
              <a:cxn ang="0">
                <a:pos x="2509" y="139"/>
              </a:cxn>
              <a:cxn ang="0">
                <a:pos x="2298" y="49"/>
              </a:cxn>
              <a:cxn ang="0">
                <a:pos x="2067" y="4"/>
              </a:cxn>
              <a:cxn ang="0">
                <a:pos x="1884" y="4"/>
              </a:cxn>
              <a:cxn ang="0">
                <a:pos x="1691" y="34"/>
              </a:cxn>
              <a:cxn ang="0">
                <a:pos x="1438" y="135"/>
              </a:cxn>
              <a:cxn ang="0">
                <a:pos x="1220" y="290"/>
              </a:cxn>
              <a:cxn ang="0">
                <a:pos x="1045" y="491"/>
              </a:cxn>
              <a:cxn ang="0">
                <a:pos x="922" y="732"/>
              </a:cxn>
              <a:cxn ang="0">
                <a:pos x="864" y="973"/>
              </a:cxn>
              <a:cxn ang="0">
                <a:pos x="854" y="1115"/>
              </a:cxn>
              <a:cxn ang="0">
                <a:pos x="845" y="1249"/>
              </a:cxn>
              <a:cxn ang="0">
                <a:pos x="633" y="1275"/>
              </a:cxn>
              <a:cxn ang="0">
                <a:pos x="442" y="1351"/>
              </a:cxn>
              <a:cxn ang="0">
                <a:pos x="277" y="1468"/>
              </a:cxn>
              <a:cxn ang="0">
                <a:pos x="145" y="1621"/>
              </a:cxn>
              <a:cxn ang="0">
                <a:pos x="51" y="1802"/>
              </a:cxn>
              <a:cxn ang="0">
                <a:pos x="5" y="2006"/>
              </a:cxn>
              <a:cxn ang="0">
                <a:pos x="10" y="2217"/>
              </a:cxn>
              <a:cxn ang="0">
                <a:pos x="63" y="2411"/>
              </a:cxn>
              <a:cxn ang="0">
                <a:pos x="159" y="2584"/>
              </a:cxn>
              <a:cxn ang="0">
                <a:pos x="290" y="2728"/>
              </a:cxn>
              <a:cxn ang="0">
                <a:pos x="453" y="2840"/>
              </a:cxn>
              <a:cxn ang="0">
                <a:pos x="640" y="2909"/>
              </a:cxn>
              <a:cxn ang="0">
                <a:pos x="802" y="2936"/>
              </a:cxn>
              <a:cxn ang="0">
                <a:pos x="4740" y="2936"/>
              </a:cxn>
              <a:cxn ang="0">
                <a:pos x="4896" y="2907"/>
              </a:cxn>
              <a:cxn ang="0">
                <a:pos x="5038" y="2843"/>
              </a:cxn>
              <a:cxn ang="0">
                <a:pos x="5158" y="2748"/>
              </a:cxn>
              <a:cxn ang="0">
                <a:pos x="5252" y="2629"/>
              </a:cxn>
              <a:cxn ang="0">
                <a:pos x="5316" y="2488"/>
              </a:cxn>
              <a:cxn ang="0">
                <a:pos x="5344" y="2330"/>
              </a:cxn>
              <a:cxn ang="0">
                <a:pos x="5333" y="2172"/>
              </a:cxn>
              <a:cxn ang="0">
                <a:pos x="5284" y="2026"/>
              </a:cxn>
              <a:cxn ang="0">
                <a:pos x="5205" y="1899"/>
              </a:cxn>
              <a:cxn ang="0">
                <a:pos x="5098" y="1795"/>
              </a:cxn>
              <a:cxn ang="0">
                <a:pos x="4969" y="1717"/>
              </a:cxn>
              <a:cxn ang="0">
                <a:pos x="4823" y="1672"/>
              </a:cxn>
            </a:cxnLst>
            <a:rect l="0" t="0" r="r" b="b"/>
            <a:pathLst>
              <a:path w="5345" h="2936" extrusionOk="0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 w="9525">
            <a:noFill/>
            <a:round/>
          </a:ln>
        </p:spPr>
        <p:txBody>
          <a:bodyPr lIns="91425" tIns="45700" rIns="91425" bIns="45700" anchor="ctr"/>
          <a:lstStyle/>
          <a:p>
            <a:endParaRPr lang="en-US"/>
          </a:p>
        </p:txBody>
      </p:sp>
      <p:pic>
        <p:nvPicPr>
          <p:cNvPr id="80899" name="Google Shape;1155;p2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063" y="5207000"/>
            <a:ext cx="39941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Google Shape;1156;p22" descr="图片包含 书写用具, 定居者, 铅笔&#10;&#10;已生成极高可信度的说明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5463" y="1316038"/>
            <a:ext cx="182245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Google Shape;1157;p22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1250" y="827088"/>
            <a:ext cx="331311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Google Shape;1158;p22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34625" y="4479925"/>
            <a:ext cx="125571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72539" y="701749"/>
            <a:ext cx="2764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4590" y="1807535"/>
            <a:ext cx="68473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4800" b="1" kern="0" dirty="0">
                <a:solidFill>
                  <a:srgbClr val="FF0000"/>
                </a:solidFill>
                <a:sym typeface="Arial" panose="020B0604020202020204"/>
              </a:rPr>
              <a:t>10</a:t>
            </a:r>
          </a:p>
        </p:txBody>
      </p:sp>
      <p:sp>
        <p:nvSpPr>
          <p:cNvPr id="4" name="Oval 3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9</a:t>
            </a:r>
          </a:p>
        </p:txBody>
      </p:sp>
      <p:sp>
        <p:nvSpPr>
          <p:cNvPr id="5" name="Oval 4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8</a:t>
            </a:r>
          </a:p>
        </p:txBody>
      </p:sp>
      <p:sp>
        <p:nvSpPr>
          <p:cNvPr id="6" name="Oval 5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7</a:t>
            </a:r>
          </a:p>
        </p:txBody>
      </p:sp>
      <p:sp>
        <p:nvSpPr>
          <p:cNvPr id="7" name="Oval 6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sym typeface="Arial" panose="020B0604020202020204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0818813" y="6323013"/>
            <a:ext cx="1303337" cy="5349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sz="2000" b="1">
                <a:solidFill>
                  <a:srgbClr val="002060"/>
                </a:solidFill>
                <a:cs typeface="Arial" panose="020B0604020202020204" pitchFamily="34" charset="0"/>
              </a:rPr>
              <a:t>Bắt đầu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40263" y="1460500"/>
            <a:ext cx="5527675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A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Tam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giác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có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vuông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40263" y="2609850"/>
            <a:ext cx="5527675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Tam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giác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có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tù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97400" y="3749675"/>
            <a:ext cx="5527675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Tam giác có ba góc nhọn   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79413" y="1579563"/>
            <a:ext cx="1754187" cy="2778125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133600" y="1579563"/>
            <a:ext cx="2036763" cy="2798762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9413" y="4357688"/>
            <a:ext cx="3790950" cy="2063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387350" y="481013"/>
            <a:ext cx="1385888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Câu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1</a:t>
            </a:r>
            <a:endParaRPr lang="en-US" sz="3200" b="1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2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4800" b="1" kern="0" dirty="0">
                <a:solidFill>
                  <a:srgbClr val="FF0000"/>
                </a:solidFill>
                <a:sym typeface="Arial" panose="020B0604020202020204"/>
              </a:rPr>
              <a:t>10</a:t>
            </a:r>
          </a:p>
        </p:txBody>
      </p:sp>
      <p:sp>
        <p:nvSpPr>
          <p:cNvPr id="4" name="Oval 3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9</a:t>
            </a:r>
          </a:p>
        </p:txBody>
      </p:sp>
      <p:sp>
        <p:nvSpPr>
          <p:cNvPr id="5" name="Oval 4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8</a:t>
            </a:r>
          </a:p>
        </p:txBody>
      </p:sp>
      <p:sp>
        <p:nvSpPr>
          <p:cNvPr id="6" name="Oval 5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7</a:t>
            </a:r>
          </a:p>
        </p:txBody>
      </p:sp>
      <p:sp>
        <p:nvSpPr>
          <p:cNvPr id="7" name="Oval 6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sym typeface="Arial" panose="020B0604020202020204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0818813" y="6323013"/>
            <a:ext cx="1303337" cy="5349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sz="2000" b="1">
                <a:solidFill>
                  <a:srgbClr val="002060"/>
                </a:solidFill>
                <a:cs typeface="Arial" panose="020B0604020202020204" pitchFamily="34" charset="0"/>
              </a:rPr>
              <a:t>Bắt đầu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40263" y="1460500"/>
            <a:ext cx="5527675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A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Tam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giác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có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vuông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40263" y="2609850"/>
            <a:ext cx="5527675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Tam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giác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có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tù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97400" y="3749675"/>
            <a:ext cx="5527675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Tam giác có ba góc nhọn  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0" y="1403350"/>
            <a:ext cx="1376363" cy="3038475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8113" y="1403350"/>
            <a:ext cx="4143375" cy="3038475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24000" y="4441825"/>
            <a:ext cx="2757488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87350" y="481013"/>
            <a:ext cx="1385888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Câu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2</a:t>
            </a:r>
            <a:endParaRPr lang="en-US" sz="3200" b="1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2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4800" b="1" kern="0" dirty="0">
                <a:solidFill>
                  <a:srgbClr val="FF0000"/>
                </a:solidFill>
                <a:sym typeface="Arial" panose="020B0604020202020204"/>
              </a:rPr>
              <a:t>10</a:t>
            </a:r>
          </a:p>
        </p:txBody>
      </p:sp>
      <p:sp>
        <p:nvSpPr>
          <p:cNvPr id="4" name="Oval 3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9</a:t>
            </a:r>
          </a:p>
        </p:txBody>
      </p:sp>
      <p:sp>
        <p:nvSpPr>
          <p:cNvPr id="5" name="Oval 4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8</a:t>
            </a:r>
          </a:p>
        </p:txBody>
      </p:sp>
      <p:sp>
        <p:nvSpPr>
          <p:cNvPr id="6" name="Oval 5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7</a:t>
            </a:r>
          </a:p>
        </p:txBody>
      </p:sp>
      <p:sp>
        <p:nvSpPr>
          <p:cNvPr id="7" name="Oval 6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sym typeface="Arial" panose="020B0604020202020204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0818813" y="6323013"/>
            <a:ext cx="1303337" cy="5349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sz="2000" b="1">
                <a:solidFill>
                  <a:srgbClr val="002060"/>
                </a:solidFill>
                <a:cs typeface="Arial" panose="020B0604020202020204" pitchFamily="34" charset="0"/>
              </a:rPr>
              <a:t>Bắt đầu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40263" y="1460500"/>
            <a:ext cx="5329237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A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Tam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giác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có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vuông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40263" y="2609850"/>
            <a:ext cx="5329237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Tam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giác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có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tù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97400" y="3749675"/>
            <a:ext cx="5372100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Tam giác có ba góc nhọn  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79413" y="2089150"/>
            <a:ext cx="0" cy="226853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9413" y="2089150"/>
            <a:ext cx="3790950" cy="2289175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9413" y="4357688"/>
            <a:ext cx="3790950" cy="2063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87350" y="481013"/>
            <a:ext cx="1385888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Câu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3</a:t>
            </a:r>
            <a:endParaRPr lang="en-US" sz="3200" b="1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2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4800" b="1" kern="0" dirty="0">
                <a:solidFill>
                  <a:srgbClr val="FF0000"/>
                </a:solidFill>
                <a:sym typeface="Arial" panose="020B0604020202020204"/>
              </a:rPr>
              <a:t>10</a:t>
            </a:r>
          </a:p>
        </p:txBody>
      </p:sp>
      <p:sp>
        <p:nvSpPr>
          <p:cNvPr id="4" name="Oval 3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9</a:t>
            </a:r>
          </a:p>
        </p:txBody>
      </p:sp>
      <p:sp>
        <p:nvSpPr>
          <p:cNvPr id="5" name="Oval 4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8</a:t>
            </a:r>
          </a:p>
        </p:txBody>
      </p:sp>
      <p:sp>
        <p:nvSpPr>
          <p:cNvPr id="6" name="Oval 5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7</a:t>
            </a:r>
          </a:p>
        </p:txBody>
      </p:sp>
      <p:sp>
        <p:nvSpPr>
          <p:cNvPr id="7" name="Oval 6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sym typeface="Arial" panose="020B0604020202020204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0818813" y="6323013"/>
            <a:ext cx="1303337" cy="5349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sz="2000" b="1">
                <a:solidFill>
                  <a:srgbClr val="002060"/>
                </a:solidFill>
                <a:cs typeface="Arial" panose="020B0604020202020204" pitchFamily="34" charset="0"/>
              </a:rPr>
              <a:t>Bắt đầu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40263" y="1460500"/>
            <a:ext cx="4198937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một góc vuông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40263" y="2609850"/>
            <a:ext cx="4198937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Có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hai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vuông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40263" y="3749675"/>
            <a:ext cx="4198937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Có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ba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vuông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79413" y="2924175"/>
            <a:ext cx="0" cy="1433513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9413" y="4357688"/>
            <a:ext cx="3375025" cy="2063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40150" y="2947988"/>
            <a:ext cx="0" cy="14351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79413" y="2089150"/>
            <a:ext cx="1687512" cy="85883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66925" y="2089150"/>
            <a:ext cx="1673225" cy="85883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87350" y="481013"/>
            <a:ext cx="1385888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Câu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4</a:t>
            </a:r>
            <a:endParaRPr lang="en-US" sz="3200" b="1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2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4800" b="1" kern="0" dirty="0">
                <a:solidFill>
                  <a:srgbClr val="FF0000"/>
                </a:solidFill>
                <a:sym typeface="Arial" panose="020B0604020202020204"/>
              </a:rPr>
              <a:t>10</a:t>
            </a:r>
          </a:p>
        </p:txBody>
      </p:sp>
      <p:sp>
        <p:nvSpPr>
          <p:cNvPr id="4" name="Oval 3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9</a:t>
            </a:r>
          </a:p>
        </p:txBody>
      </p:sp>
      <p:sp>
        <p:nvSpPr>
          <p:cNvPr id="5" name="Oval 4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8</a:t>
            </a:r>
          </a:p>
        </p:txBody>
      </p:sp>
      <p:sp>
        <p:nvSpPr>
          <p:cNvPr id="6" name="Oval 5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7</a:t>
            </a:r>
          </a:p>
        </p:txBody>
      </p:sp>
      <p:sp>
        <p:nvSpPr>
          <p:cNvPr id="7" name="Oval 6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6</a:t>
            </a:r>
          </a:p>
        </p:txBody>
      </p:sp>
      <p:sp>
        <p:nvSpPr>
          <p:cNvPr id="8" name="Oval 7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>
                <a:solidFill>
                  <a:srgbClr val="FF0000"/>
                </a:solidFill>
                <a:sym typeface="Arial" panose="020B0604020202020204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sym typeface="Arial" panose="020B0604020202020204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0785475" y="10795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0818813" y="6323013"/>
            <a:ext cx="1303337" cy="5349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sz="2000" b="1">
                <a:solidFill>
                  <a:srgbClr val="002060"/>
                </a:solidFill>
                <a:cs typeface="Arial" panose="020B0604020202020204" pitchFamily="34" charset="0"/>
              </a:rPr>
              <a:t>Bắt đầu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40263" y="1727200"/>
            <a:ext cx="3805237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Một góc vuông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40263" y="2851150"/>
            <a:ext cx="3805237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Hai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vuông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35500" y="3978275"/>
            <a:ext cx="3848100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Ba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góc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vuông</a:t>
            </a:r>
            <a:r>
              <a:rPr lang="en-US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903413" y="1403350"/>
            <a:ext cx="0" cy="367188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9850" y="3238500"/>
            <a:ext cx="3810000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974850" y="468313"/>
            <a:ext cx="7321550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vuông góc tạo thành: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640263" y="5062538"/>
            <a:ext cx="3805237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Bốn góc vuông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87350" y="481013"/>
            <a:ext cx="1385888" cy="628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Câu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5</a:t>
            </a:r>
            <a:endParaRPr lang="en-US" sz="3200" b="1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2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8950" y="758825"/>
            <a:ext cx="7253288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11189" y="2312126"/>
            <a:ext cx="4258491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5200" b="1" kern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/>
                <a:ea typeface="Arial" panose="020B0604020202020204"/>
                <a:cs typeface="+mn-cs"/>
                <a:sym typeface="Arial" panose="020B0604020202020204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Line 5"/>
          <p:cNvSpPr>
            <a:spLocks noChangeShapeType="1"/>
          </p:cNvSpPr>
          <p:nvPr/>
        </p:nvSpPr>
        <p:spPr bwMode="auto">
          <a:xfrm>
            <a:off x="3406775" y="49609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60418" name="Line 6"/>
          <p:cNvSpPr>
            <a:spLocks noChangeShapeType="1"/>
          </p:cNvSpPr>
          <p:nvPr/>
        </p:nvSpPr>
        <p:spPr bwMode="auto">
          <a:xfrm>
            <a:off x="3330575" y="4808538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60419" name="Line 7"/>
          <p:cNvSpPr>
            <a:spLocks noChangeShapeType="1"/>
          </p:cNvSpPr>
          <p:nvPr/>
        </p:nvSpPr>
        <p:spPr bwMode="auto">
          <a:xfrm>
            <a:off x="3330575" y="5189538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0" y="1722755"/>
            <a:ext cx="13765530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1. Vẽ đường thẳng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CD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đi qua điểm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v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vuông góc với đường thẳng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cho trước.</a:t>
            </a:r>
            <a:endParaRPr lang="en-US" alt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32"/>
          <p:cNvSpPr txBox="1">
            <a:spLocks noChangeArrowheads="1"/>
          </p:cNvSpPr>
          <p:nvPr/>
        </p:nvSpPr>
        <p:spPr bwMode="auto">
          <a:xfrm>
            <a:off x="1105535" y="3452495"/>
            <a:ext cx="828992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* Điểm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nằm trên đường thẳng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1105535" y="4321175"/>
            <a:ext cx="856551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* Điểm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nằm ngoài đường thẳng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32"/>
          <p:cNvSpPr txBox="1">
            <a:spLocks noChangeArrowheads="1"/>
          </p:cNvSpPr>
          <p:nvPr/>
        </p:nvSpPr>
        <p:spPr bwMode="auto">
          <a:xfrm>
            <a:off x="2400300" y="-20638"/>
            <a:ext cx="744220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Line 2"/>
          <p:cNvSpPr>
            <a:spLocks noChangeShapeType="1"/>
          </p:cNvSpPr>
          <p:nvPr/>
        </p:nvSpPr>
        <p:spPr bwMode="auto">
          <a:xfrm>
            <a:off x="788988" y="4821238"/>
            <a:ext cx="2917825" cy="206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885825" y="4833938"/>
            <a:ext cx="314325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B </a:t>
            </a:r>
          </a:p>
        </p:txBody>
      </p:sp>
      <p:sp>
        <p:nvSpPr>
          <p:cNvPr id="62467" name="Line 5"/>
          <p:cNvSpPr>
            <a:spLocks noChangeShapeType="1"/>
          </p:cNvSpPr>
          <p:nvPr/>
        </p:nvSpPr>
        <p:spPr bwMode="auto">
          <a:xfrm>
            <a:off x="3662363" y="31892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62468" name="Line 6"/>
          <p:cNvSpPr>
            <a:spLocks noChangeShapeType="1"/>
          </p:cNvSpPr>
          <p:nvPr/>
        </p:nvSpPr>
        <p:spPr bwMode="auto">
          <a:xfrm>
            <a:off x="3586163" y="3036888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62469" name="Line 7"/>
          <p:cNvSpPr>
            <a:spLocks noChangeShapeType="1"/>
          </p:cNvSpPr>
          <p:nvPr/>
        </p:nvSpPr>
        <p:spPr bwMode="auto">
          <a:xfrm>
            <a:off x="3586163" y="3417888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914650" y="4194175"/>
            <a:ext cx="3873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0" y="2333625"/>
            <a:ext cx="11747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330200" y="376238"/>
            <a:ext cx="1186180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1. Vẽ đường thẳng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CD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 đi qua điểm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 v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 vuông góc với đường thẳng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 cho trước.</a:t>
            </a:r>
            <a:endParaRPr lang="en-US" alt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4953000" y="2236788"/>
            <a:ext cx="6477000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Bước 1: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Đặt một cạnh góc vuông của ê ke trùng với đường thẳng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endParaRPr lang="vi-VN" altLang="en-US" sz="2800">
              <a:solidFill>
                <a:srgbClr val="0000CC"/>
              </a:solidFill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5003800" y="3221038"/>
            <a:ext cx="6457950" cy="1385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Bước 2: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Chuyển dịch ê ke trượt theo đường thẳng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 sao cho cạnh góc vuông thứ hai của ê ke gặp điểm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 flipV="1">
            <a:off x="2870200" y="475615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rot="10800000" wrap="none" anchor="ctr"/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But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88525">
            <a:off x="3057525" y="4354513"/>
            <a:ext cx="71913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flipV="1">
            <a:off x="2947988" y="2535238"/>
            <a:ext cx="0" cy="22860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947988" y="4756150"/>
            <a:ext cx="0" cy="989013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465388" y="5421313"/>
            <a:ext cx="4048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465388" y="2462213"/>
            <a:ext cx="4048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0" name="TextBox 32"/>
          <p:cNvSpPr txBox="1">
            <a:spLocks noChangeArrowheads="1"/>
          </p:cNvSpPr>
          <p:nvPr/>
        </p:nvSpPr>
        <p:spPr bwMode="auto">
          <a:xfrm>
            <a:off x="4394200" y="1417638"/>
            <a:ext cx="702627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* Điểm</a:t>
            </a: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nằm trên đường thẳng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4997450" y="4637088"/>
            <a:ext cx="6605588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Bước 3: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Vạch một đường thẳng theo cạnh đó thì được đường thẳng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CD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 đi qua điểm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 và vuông góc với đường thẳng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endParaRPr lang="en-US" altLang="en-US" sz="28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08724 -0.0004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33403 L 2.08333E-7 -2.59259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9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24 -0.00046 L 0.08685 0.2715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2.08333E-7 0.1342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 animBg="1"/>
      <p:bldP spid="12" grpId="1" animBg="1"/>
      <p:bldP spid="18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21&quot;&gt;&lt;property id=&quot;20148&quot; value=&quot;5&quot;/&gt;&lt;property id=&quot;20300&quot; value=&quot;Slide 20&quot;/&gt;&lt;property id=&quot;20307&quot; value=&quot;277&quot;/&gt;&lt;/object&gt;&lt;object type=&quot;3&quot; unique_id=&quot;10176&quot;&gt;&lt;property id=&quot;20148&quot; value=&quot;5&quot;/&gt;&lt;property id=&quot;20300&quot; value=&quot;Slide 1&quot;/&gt;&lt;property id=&quot;20307&quot; value=&quot;388&quot;/&gt;&lt;/object&gt;&lt;object type=&quot;3&quot; unique_id=&quot;10177&quot;&gt;&lt;property id=&quot;20148&quot; value=&quot;5&quot;/&gt;&lt;property id=&quot;20300&quot; value=&quot;Slide 2&quot;/&gt;&lt;property id=&quot;20307&quot; value=&quot;390&quot;/&gt;&lt;/object&gt;&lt;object type=&quot;3&quot; unique_id=&quot;10330&quot;&gt;&lt;property id=&quot;20148&quot; value=&quot;5&quot;/&gt;&lt;property id=&quot;20300&quot; value=&quot;Slide 13&quot;/&gt;&lt;property id=&quot;20307&quot; value=&quot;392&quot;/&gt;&lt;/object&gt;&lt;object type=&quot;3&quot; unique_id=&quot;10558&quot;&gt;&lt;property id=&quot;20148&quot; value=&quot;5&quot;/&gt;&lt;property id=&quot;20300&quot; value=&quot;Slide 3&quot;/&gt;&lt;property id=&quot;20307&quot; value=&quot;393&quot;/&gt;&lt;/object&gt;&lt;object type=&quot;3&quot; unique_id=&quot;10559&quot;&gt;&lt;property id=&quot;20148&quot; value=&quot;5&quot;/&gt;&lt;property id=&quot;20300&quot; value=&quot;Slide 4&quot;/&gt;&lt;property id=&quot;20307&quot; value=&quot;394&quot;/&gt;&lt;/object&gt;&lt;object type=&quot;3&quot; unique_id=&quot;10560&quot;&gt;&lt;property id=&quot;20148&quot; value=&quot;5&quot;/&gt;&lt;property id=&quot;20300&quot; value=&quot;Slide 5&quot;/&gt;&lt;property id=&quot;20307&quot; value=&quot;395&quot;/&gt;&lt;/object&gt;&lt;object type=&quot;3&quot; unique_id=&quot;10561&quot;&gt;&lt;property id=&quot;20148&quot; value=&quot;5&quot;/&gt;&lt;property id=&quot;20300&quot; value=&quot;Slide 6&quot;/&gt;&lt;property id=&quot;20307&quot; value=&quot;396&quot;/&gt;&lt;/object&gt;&lt;object type=&quot;3&quot; unique_id=&quot;10682&quot;&gt;&lt;property id=&quot;20148&quot; value=&quot;5&quot;/&gt;&lt;property id=&quot;20300&quot; value=&quot;Slide 7&quot;/&gt;&lt;property id=&quot;20307&quot; value=&quot;397&quot;/&gt;&lt;/object&gt;&lt;object type=&quot;3&quot; unique_id=&quot;10845&quot;&gt;&lt;property id=&quot;20148&quot; value=&quot;5&quot;/&gt;&lt;property id=&quot;20300&quot; value=&quot;Slide 9&quot;/&gt;&lt;property id=&quot;20307&quot; value=&quot;398&quot;/&gt;&lt;/object&gt;&lt;object type=&quot;3&quot; unique_id=&quot;10846&quot;&gt;&lt;property id=&quot;20148&quot; value=&quot;5&quot;/&gt;&lt;property id=&quot;20300&quot; value=&quot;Slide 10&quot;/&gt;&lt;property id=&quot;20307&quot; value=&quot;399&quot;/&gt;&lt;/object&gt;&lt;object type=&quot;3&quot; unique_id=&quot;10847&quot;&gt;&lt;property id=&quot;20148&quot; value=&quot;5&quot;/&gt;&lt;property id=&quot;20300&quot; value=&quot;Slide 11&quot;/&gt;&lt;property id=&quot;20307&quot; value=&quot;400&quot;/&gt;&lt;/object&gt;&lt;object type=&quot;3&quot; unique_id=&quot;11002&quot;&gt;&lt;property id=&quot;20148&quot; value=&quot;5&quot;/&gt;&lt;property id=&quot;20300&quot; value=&quot;Slide 12&quot;/&gt;&lt;property id=&quot;20307&quot; value=&quot;401&quot;/&gt;&lt;/object&gt;&lt;object type=&quot;3&quot; unique_id=&quot;11144&quot;&gt;&lt;property id=&quot;20148&quot; value=&quot;5&quot;/&gt;&lt;property id=&quot;20300&quot; value=&quot;Slide 8&quot;/&gt;&lt;property id=&quot;20307&quot; value=&quot;405&quot;/&gt;&lt;/object&gt;&lt;object type=&quot;3&quot; unique_id=&quot;11145&quot;&gt;&lt;property id=&quot;20148&quot; value=&quot;5&quot;/&gt;&lt;property id=&quot;20300&quot; value=&quot;Slide 14&quot;/&gt;&lt;property id=&quot;20307&quot; value=&quot;406&quot;/&gt;&lt;/object&gt;&lt;object type=&quot;3&quot; unique_id=&quot;11147&quot;&gt;&lt;property id=&quot;20148&quot; value=&quot;5&quot;/&gt;&lt;property id=&quot;20300&quot; value=&quot;Slide 15&quot;/&gt;&lt;property id=&quot;20307&quot; value=&quot;408&quot;/&gt;&lt;/object&gt;&lt;object type=&quot;3&quot; unique_id=&quot;11312&quot;&gt;&lt;property id=&quot;20148&quot; value=&quot;5&quot;/&gt;&lt;property id=&quot;20300&quot; value=&quot;Slide 16&quot;/&gt;&lt;property id=&quot;20307&quot; value=&quot;410&quot;/&gt;&lt;/object&gt;&lt;object type=&quot;3&quot; unique_id=&quot;11470&quot;&gt;&lt;property id=&quot;20148&quot; value=&quot;5&quot;/&gt;&lt;property id=&quot;20300&quot; value=&quot;Slide 17&quot;/&gt;&lt;property id=&quot;20307&quot; value=&quot;413&quot;/&gt;&lt;/object&gt;&lt;object type=&quot;3&quot; unique_id=&quot;11471&quot;&gt;&lt;property id=&quot;20148&quot; value=&quot;5&quot;/&gt;&lt;property id=&quot;20300&quot; value=&quot;Slide 18&quot;/&gt;&lt;property id=&quot;20307&quot; value=&quot;411&quot;/&gt;&lt;/object&gt;&lt;object type=&quot;3&quot; unique_id=&quot;11472&quot;&gt;&lt;property id=&quot;20148&quot; value=&quot;5&quot;/&gt;&lt;property id=&quot;20300&quot; value=&quot;Slide 19&quot;/&gt;&lt;property id=&quot;20307&quot; value=&quot;412&quot;/&gt;&lt;/object&gt;&lt;/object&gt;&lt;object type=&quot;8&quot; unique_id=&quot;1004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607</Words>
  <Application>Microsoft Office PowerPoint</Application>
  <PresentationFormat>Custom</PresentationFormat>
  <Paragraphs>166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Times New Roman</vt:lpstr>
      <vt:lpstr>Kids</vt:lpstr>
      <vt:lpstr>Neucha</vt:lpstr>
      <vt:lpstr>Class Awards Certificates by Slidesgo</vt:lpstr>
      <vt:lpstr>Office 主题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122</cp:revision>
  <dcterms:created xsi:type="dcterms:W3CDTF">2017-09-06T14:27:00Z</dcterms:created>
  <dcterms:modified xsi:type="dcterms:W3CDTF">2021-11-10T00:24:53Z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3A970ED2840A4DEBAF15C572CD11C9B5</vt:lpwstr>
  </property>
  <property fmtid="{D5CDD505-2E9C-101B-9397-08002B2CF9AE}" pid="3" name="KSOProductBuildVer">
    <vt:lpwstr>1033-11.2.0.10351</vt:lpwstr>
  </property>
</Properties>
</file>